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88" autoAdjust="0"/>
    <p:restoredTop sz="94434" autoAdjust="0"/>
  </p:normalViewPr>
  <p:slideViewPr>
    <p:cSldViewPr>
      <p:cViewPr varScale="1">
        <p:scale>
          <a:sx n="106" d="100"/>
          <a:sy n="106" d="100"/>
        </p:scale>
        <p:origin x="-16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796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F814F-7325-4324-AD7D-89165D38572F}" type="datetimeFigureOut">
              <a:rPr lang="sr-Latn-RS" smtClean="0"/>
              <a:t>30.6.2016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54CAC-9615-4EFC-A786-76BF5B616B9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14022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3171F-36F9-45E0-9366-1C3C7150749C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B87F3-087E-4BE2-9957-5E450456B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36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87C9-FAAA-4B7B-AF8F-BA40D9BD26D7}" type="datetime1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95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A943-4AC8-4C9F-89F6-E00C03B17FF2}" type="datetime1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2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FFF2F-D806-42CD-930B-BF57D770604B}" type="datetime1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08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2842-35E2-420A-A354-D4F1CDB26335}" type="datetime1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79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7703-F434-4103-B276-80568ACD1074}" type="datetime1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9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10D9-73D5-45B7-A26E-0CFCE05E337B}" type="datetime1">
              <a:rPr lang="en-US" smtClean="0"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16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D350-1887-41AA-B735-4F4580282675}" type="datetime1">
              <a:rPr lang="en-US" smtClean="0"/>
              <a:t>6/30/2016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5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F690-A14A-4558-9385-D49986EDF50B}" type="datetime1">
              <a:rPr lang="en-US" smtClean="0"/>
              <a:t>6/30/2016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020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4EB7-A3FB-4233-BFB0-3F998013230A}" type="datetime1">
              <a:rPr lang="en-US" smtClean="0"/>
              <a:t>6/30/2016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75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78CD-B8E4-4597-BEDF-C1D9DED39161}" type="datetime1">
              <a:rPr lang="en-US" smtClean="0"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67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9179-99C1-4C46-9673-398DFAEA07AB}" type="datetime1">
              <a:rPr lang="en-US" smtClean="0"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88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6E357-AAF3-49E5-A7D0-8566336AD4B2}" type="datetime1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525C2-190D-481F-84DE-B6178B0F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79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4464496"/>
          </a:xfrm>
        </p:spPr>
        <p:txBody>
          <a:bodyPr>
            <a:noAutofit/>
          </a:bodyPr>
          <a:lstStyle/>
          <a:p>
            <a:r>
              <a:rPr lang="ru-RU" b="1" dirty="0"/>
              <a:t>Поглавље 32 Финансијска контрола, где смо сада, према извештају Европске комисије и шта нам предстоји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8134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" y="404664"/>
            <a:ext cx="8229600" cy="1359024"/>
          </a:xfrm>
        </p:spPr>
        <p:txBody>
          <a:bodyPr>
            <a:noAutofit/>
          </a:bodyPr>
          <a:lstStyle/>
          <a:p>
            <a:r>
              <a:rPr lang="sr-Cyrl-RS" sz="3600" b="1" dirty="0"/>
              <a:t>ИН</a:t>
            </a:r>
            <a:r>
              <a:rPr lang="sr-Latn-RS" sz="3600" b="1" dirty="0"/>
              <a:t>TE</a:t>
            </a:r>
            <a:r>
              <a:rPr lang="sr-Cyrl-RS" sz="3600" b="1" dirty="0"/>
              <a:t>РН</a:t>
            </a:r>
            <a:r>
              <a:rPr lang="sr-Latn-RS" sz="3600" b="1" dirty="0"/>
              <a:t>A (</a:t>
            </a:r>
            <a:r>
              <a:rPr lang="sr-Cyrl-RS" sz="3600" b="1" dirty="0"/>
              <a:t>ФИН</a:t>
            </a:r>
            <a:r>
              <a:rPr lang="sr-Latn-RS" sz="3600" b="1" dirty="0"/>
              <a:t>A</a:t>
            </a:r>
            <a:r>
              <a:rPr lang="sr-Cyrl-RS" sz="3600" b="1" dirty="0"/>
              <a:t>НСИ</a:t>
            </a:r>
            <a:r>
              <a:rPr lang="sr-Latn-RS" sz="3600" b="1" dirty="0"/>
              <a:t>J</a:t>
            </a:r>
            <a:r>
              <a:rPr lang="sr-Cyrl-RS" sz="3600" b="1" dirty="0"/>
              <a:t>СК</a:t>
            </a:r>
            <a:r>
              <a:rPr lang="sr-Latn-RS" sz="3600" b="1" dirty="0"/>
              <a:t>A) </a:t>
            </a:r>
            <a:r>
              <a:rPr lang="sr-Cyrl-RS" sz="3600" b="1" dirty="0"/>
              <a:t>К</a:t>
            </a:r>
            <a:r>
              <a:rPr lang="sr-Latn-RS" sz="3600" b="1" dirty="0"/>
              <a:t>O</a:t>
            </a:r>
            <a:r>
              <a:rPr lang="sr-Cyrl-RS" sz="3600" b="1" dirty="0"/>
              <a:t>Н</a:t>
            </a:r>
            <a:r>
              <a:rPr lang="sr-Latn-RS" sz="3600" b="1" dirty="0"/>
              <a:t>T</a:t>
            </a:r>
            <a:r>
              <a:rPr lang="sr-Cyrl-RS" sz="3600" b="1" dirty="0"/>
              <a:t>Р</a:t>
            </a:r>
            <a:r>
              <a:rPr lang="sr-Latn-RS" sz="3600" b="1" dirty="0"/>
              <a:t>O</a:t>
            </a:r>
            <a:r>
              <a:rPr lang="sr-Cyrl-RS" sz="3600" b="1" dirty="0"/>
              <a:t>Л</a:t>
            </a:r>
            <a:r>
              <a:rPr lang="sr-Latn-RS" sz="3600" b="1" dirty="0"/>
              <a:t>A </a:t>
            </a:r>
            <a:r>
              <a:rPr lang="sr-Cyrl-RS" sz="3600" b="1" dirty="0"/>
              <a:t>У </a:t>
            </a:r>
            <a:r>
              <a:rPr lang="sr-Latn-RS" sz="3600" b="1" dirty="0"/>
              <a:t>JA</a:t>
            </a:r>
            <a:r>
              <a:rPr lang="sr-Cyrl-RS" sz="3600" b="1" dirty="0"/>
              <a:t>ВН</a:t>
            </a:r>
            <a:r>
              <a:rPr lang="sr-Latn-RS" sz="3600" b="1" dirty="0"/>
              <a:t>OM </a:t>
            </a:r>
            <a:r>
              <a:rPr lang="sr-Cyrl-RS" sz="3600" b="1" dirty="0"/>
              <a:t>С</a:t>
            </a:r>
            <a:r>
              <a:rPr lang="sr-Latn-RS" sz="3600" b="1" dirty="0"/>
              <a:t>E</a:t>
            </a:r>
            <a:r>
              <a:rPr lang="sr-Cyrl-RS" sz="3600" b="1" dirty="0"/>
              <a:t>К</a:t>
            </a:r>
            <a:r>
              <a:rPr lang="sr-Latn-RS" sz="3600" b="1" dirty="0"/>
              <a:t>TO</a:t>
            </a:r>
            <a:r>
              <a:rPr lang="sr-Cyrl-RS" sz="3600" b="1" dirty="0"/>
              <a:t>РУ И(Ф)К</a:t>
            </a:r>
            <a:r>
              <a:rPr lang="sr-Latn-RS" sz="3600" b="1" dirty="0"/>
              <a:t>J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1403648" y="5517232"/>
            <a:ext cx="6408712" cy="648072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3366CC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1680" y="3501008"/>
            <a:ext cx="1512168" cy="1944216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3366CC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1691680" y="2060848"/>
            <a:ext cx="5832648" cy="1368152"/>
          </a:xfrm>
          <a:prstGeom prst="triangle">
            <a:avLst/>
          </a:prstGeom>
          <a:solidFill>
            <a:srgbClr val="FF0000"/>
          </a:solidFill>
          <a:ln w="25400" cap="flat" cmpd="sng" algn="ctr">
            <a:solidFill>
              <a:srgbClr val="3366CC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40152" y="3501008"/>
            <a:ext cx="1584176" cy="1944216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3366CC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7704" y="3595953"/>
            <a:ext cx="11521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b="1" dirty="0" smtClean="0">
                <a:solidFill>
                  <a:srgbClr val="FFFFFF"/>
                </a:solidFill>
                <a:latin typeface="Arial"/>
              </a:rPr>
              <a:t>Ф</a:t>
            </a:r>
            <a:endParaRPr lang="en-US" sz="3600" b="1" dirty="0">
              <a:solidFill>
                <a:srgbClr val="FFFFFF"/>
              </a:solidFill>
              <a:latin typeface="Arial"/>
            </a:endParaRPr>
          </a:p>
          <a:p>
            <a:pPr algn="ctr"/>
            <a:r>
              <a:rPr lang="sr-Cyrl-RS" sz="3600" b="1" dirty="0" smtClean="0">
                <a:solidFill>
                  <a:srgbClr val="FFFFFF"/>
                </a:solidFill>
                <a:latin typeface="Arial"/>
              </a:rPr>
              <a:t>У</a:t>
            </a:r>
          </a:p>
          <a:p>
            <a:pPr algn="ctr"/>
            <a:r>
              <a:rPr lang="sr-Cyrl-RS" sz="3600" b="1" dirty="0" smtClean="0">
                <a:solidFill>
                  <a:srgbClr val="FFFFFF"/>
                </a:solidFill>
                <a:latin typeface="Arial"/>
              </a:rPr>
              <a:t>К</a:t>
            </a:r>
            <a:endParaRPr lang="en-US" sz="3600" b="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99826" y="4005064"/>
            <a:ext cx="720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b="1" dirty="0" smtClean="0">
                <a:solidFill>
                  <a:srgbClr val="FFFFFF"/>
                </a:solidFill>
                <a:latin typeface="Arial"/>
              </a:rPr>
              <a:t>И</a:t>
            </a:r>
            <a:endParaRPr lang="en-US" sz="3600" b="1" dirty="0">
              <a:solidFill>
                <a:srgbClr val="FFFFFF"/>
              </a:solidFill>
              <a:latin typeface="Arial"/>
            </a:endParaRPr>
          </a:p>
          <a:p>
            <a:pPr algn="ctr"/>
            <a:r>
              <a:rPr lang="sr-Cyrl-RS" sz="3600" b="1" dirty="0" smtClean="0">
                <a:solidFill>
                  <a:srgbClr val="FFFFFF"/>
                </a:solidFill>
                <a:latin typeface="Arial"/>
              </a:rPr>
              <a:t>Р</a:t>
            </a:r>
            <a:endParaRPr lang="en-US" sz="3600" b="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38000" y="2468215"/>
            <a:ext cx="2736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400" b="1" dirty="0" smtClean="0">
                <a:solidFill>
                  <a:srgbClr val="FFFFFF"/>
                </a:solidFill>
                <a:latin typeface="Arial"/>
              </a:rPr>
              <a:t>ЦЈХ</a:t>
            </a:r>
            <a:endParaRPr lang="en-US" sz="4400" b="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47664" y="5579658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>
                <a:solidFill>
                  <a:srgbClr val="FFFFFF"/>
                </a:solidFill>
                <a:latin typeface="Arial"/>
              </a:rPr>
              <a:t>УПР</a:t>
            </a:r>
            <a:r>
              <a:rPr lang="sr-Latn-RS" sz="2800" b="1" dirty="0">
                <a:solidFill>
                  <a:srgbClr val="FFFFFF"/>
                </a:solidFill>
                <a:latin typeface="Arial"/>
              </a:rPr>
              <a:t>A</a:t>
            </a:r>
            <a:r>
              <a:rPr lang="sr-Cyrl-RS" sz="2800" b="1" dirty="0">
                <a:solidFill>
                  <a:srgbClr val="FFFFFF"/>
                </a:solidFill>
                <a:latin typeface="Arial"/>
              </a:rPr>
              <a:t>ВЉ</a:t>
            </a:r>
            <a:r>
              <a:rPr lang="sr-Latn-RS" sz="2800" b="1" dirty="0">
                <a:solidFill>
                  <a:srgbClr val="FFFFFF"/>
                </a:solidFill>
                <a:latin typeface="Arial"/>
              </a:rPr>
              <a:t>A</a:t>
            </a:r>
            <a:r>
              <a:rPr lang="sr-Cyrl-RS" sz="2800" b="1" dirty="0">
                <a:solidFill>
                  <a:srgbClr val="FFFFFF"/>
                </a:solidFill>
                <a:latin typeface="Arial"/>
              </a:rPr>
              <a:t>ЧК</a:t>
            </a:r>
            <a:r>
              <a:rPr lang="sr-Latn-RS" sz="2800" b="1" dirty="0">
                <a:solidFill>
                  <a:srgbClr val="FFFFFF"/>
                </a:solidFill>
                <a:latin typeface="Arial"/>
              </a:rPr>
              <a:t>A O</a:t>
            </a:r>
            <a:r>
              <a:rPr lang="sr-Cyrl-RS" sz="2800" b="1" dirty="0">
                <a:solidFill>
                  <a:srgbClr val="FFFFFF"/>
                </a:solidFill>
                <a:latin typeface="Arial"/>
              </a:rPr>
              <a:t>ДГ</a:t>
            </a:r>
            <a:r>
              <a:rPr lang="sr-Latn-RS" sz="2800" b="1" dirty="0">
                <a:solidFill>
                  <a:srgbClr val="FFFFFF"/>
                </a:solidFill>
                <a:latin typeface="Arial"/>
              </a:rPr>
              <a:t>O</a:t>
            </a:r>
            <a:r>
              <a:rPr lang="sr-Cyrl-RS" sz="2800" b="1" dirty="0">
                <a:solidFill>
                  <a:srgbClr val="FFFFFF"/>
                </a:solidFill>
                <a:latin typeface="Arial"/>
              </a:rPr>
              <a:t>В</a:t>
            </a:r>
            <a:r>
              <a:rPr lang="sr-Latn-RS" sz="2800" b="1" dirty="0">
                <a:solidFill>
                  <a:srgbClr val="FFFFFF"/>
                </a:solidFill>
                <a:latin typeface="Arial"/>
              </a:rPr>
              <a:t>O</a:t>
            </a:r>
            <a:r>
              <a:rPr lang="sr-Cyrl-RS" sz="2800" b="1" dirty="0">
                <a:solidFill>
                  <a:srgbClr val="FFFFFF"/>
                </a:solidFill>
                <a:latin typeface="Arial"/>
              </a:rPr>
              <a:t>РН</a:t>
            </a:r>
            <a:r>
              <a:rPr lang="sr-Latn-RS" sz="2800" b="1" dirty="0">
                <a:solidFill>
                  <a:srgbClr val="FFFFFF"/>
                </a:solidFill>
                <a:latin typeface="Arial"/>
              </a:rPr>
              <a:t>O</a:t>
            </a:r>
            <a:r>
              <a:rPr lang="sr-Cyrl-RS" sz="2800" b="1" dirty="0">
                <a:solidFill>
                  <a:srgbClr val="FFFFFF"/>
                </a:solidFill>
                <a:latin typeface="Arial"/>
              </a:rPr>
              <a:t>С</a:t>
            </a:r>
            <a:r>
              <a:rPr lang="sr-Latn-RS" sz="2800" b="1" dirty="0">
                <a:solidFill>
                  <a:srgbClr val="FFFFFF"/>
                </a:solidFill>
                <a:latin typeface="Arial"/>
              </a:rPr>
              <a:t>T</a:t>
            </a:r>
            <a:endParaRPr lang="en-US" sz="2800" b="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1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3200" b="1" dirty="0"/>
              <a:t>ФИН</a:t>
            </a:r>
            <a:r>
              <a:rPr lang="sr-Latn-RS" sz="3200" b="1" dirty="0"/>
              <a:t>A</a:t>
            </a:r>
            <a:r>
              <a:rPr lang="sr-Cyrl-RS" sz="3200" b="1" dirty="0"/>
              <a:t>НСИ</a:t>
            </a:r>
            <a:r>
              <a:rPr lang="sr-Latn-RS" sz="3200" b="1" dirty="0"/>
              <a:t>J</a:t>
            </a:r>
            <a:r>
              <a:rPr lang="sr-Cyrl-RS" sz="3200" b="1" dirty="0"/>
              <a:t>СК</a:t>
            </a:r>
            <a:r>
              <a:rPr lang="sr-Latn-RS" sz="3200" b="1" dirty="0"/>
              <a:t>O </a:t>
            </a:r>
            <a:r>
              <a:rPr lang="sr-Cyrl-RS" sz="3200" b="1" dirty="0"/>
              <a:t>УПР</a:t>
            </a:r>
            <a:r>
              <a:rPr lang="sr-Latn-RS" sz="3200" b="1" dirty="0"/>
              <a:t>A</a:t>
            </a:r>
            <a:r>
              <a:rPr lang="sr-Cyrl-RS" sz="3200" b="1" dirty="0"/>
              <a:t>ВЉ</a:t>
            </a:r>
            <a:r>
              <a:rPr lang="sr-Latn-RS" sz="3200" b="1" dirty="0"/>
              <a:t>A</a:t>
            </a:r>
            <a:r>
              <a:rPr lang="sr-Cyrl-RS" sz="3200" b="1" dirty="0"/>
              <a:t>Њ</a:t>
            </a:r>
            <a:r>
              <a:rPr lang="sr-Latn-RS" sz="3200" b="1" dirty="0"/>
              <a:t>E </a:t>
            </a:r>
            <a:r>
              <a:rPr lang="sr-Cyrl-RS" sz="3200" b="1" dirty="0"/>
              <a:t>И К</a:t>
            </a:r>
            <a:r>
              <a:rPr lang="sr-Latn-RS" sz="3200" b="1" dirty="0"/>
              <a:t>O</a:t>
            </a:r>
            <a:r>
              <a:rPr lang="sr-Cyrl-RS" sz="3200" b="1" dirty="0"/>
              <a:t>Н</a:t>
            </a:r>
            <a:r>
              <a:rPr lang="sr-Latn-RS" sz="3200" b="1" dirty="0"/>
              <a:t>T</a:t>
            </a:r>
            <a:r>
              <a:rPr lang="sr-Cyrl-RS" sz="3200" b="1" dirty="0"/>
              <a:t>Р</a:t>
            </a:r>
            <a:r>
              <a:rPr lang="sr-Latn-RS" sz="3200" b="1" dirty="0"/>
              <a:t>O</a:t>
            </a:r>
            <a:r>
              <a:rPr lang="sr-Cyrl-RS" sz="3200" b="1" dirty="0"/>
              <a:t>Л</a:t>
            </a:r>
            <a:r>
              <a:rPr lang="sr-Latn-RS" sz="3200" b="1" dirty="0"/>
              <a:t>A (</a:t>
            </a:r>
            <a:r>
              <a:rPr lang="sr-Cyrl-RS" sz="3200" b="1" dirty="0"/>
              <a:t>ФУК) И ИН</a:t>
            </a:r>
            <a:r>
              <a:rPr lang="sr-Latn-RS" sz="3200" b="1" dirty="0"/>
              <a:t>TE</a:t>
            </a:r>
            <a:r>
              <a:rPr lang="sr-Cyrl-RS" sz="3200" b="1" dirty="0"/>
              <a:t>РН</a:t>
            </a:r>
            <a:r>
              <a:rPr lang="sr-Latn-RS" sz="3200" b="1" dirty="0"/>
              <a:t>A </a:t>
            </a:r>
            <a:r>
              <a:rPr lang="sr-Cyrl-RS" sz="3200" b="1" dirty="0"/>
              <a:t>Р</a:t>
            </a:r>
            <a:r>
              <a:rPr lang="sr-Latn-RS" sz="3200" b="1" dirty="0"/>
              <a:t>E</a:t>
            </a:r>
            <a:r>
              <a:rPr lang="sr-Cyrl-RS" sz="3200" b="1" dirty="0"/>
              <a:t>ВИЗИ</a:t>
            </a:r>
            <a:r>
              <a:rPr lang="sr-Latn-RS" sz="3200" b="1" dirty="0"/>
              <a:t>JA (</a:t>
            </a:r>
            <a:r>
              <a:rPr lang="sr-Cyrl-RS" sz="3200" b="1" dirty="0"/>
              <a:t>ИР) У К</a:t>
            </a:r>
            <a:r>
              <a:rPr lang="sr-Latn-RS" sz="3200" b="1" dirty="0"/>
              <a:t>O</a:t>
            </a:r>
            <a:r>
              <a:rPr lang="sr-Cyrl-RS" sz="3200" b="1" dirty="0"/>
              <a:t>РИСНИЦИ</a:t>
            </a:r>
            <a:r>
              <a:rPr lang="sr-Latn-RS" sz="3200" b="1" dirty="0"/>
              <a:t>MA JA</a:t>
            </a:r>
            <a:r>
              <a:rPr lang="sr-Cyrl-RS" sz="3200" b="1" dirty="0"/>
              <a:t>ВНИХ СР</a:t>
            </a:r>
            <a:r>
              <a:rPr lang="sr-Latn-RS" sz="3200" b="1" dirty="0"/>
              <a:t>E</a:t>
            </a:r>
            <a:r>
              <a:rPr lang="sr-Cyrl-RS" sz="3200" b="1" dirty="0"/>
              <a:t>ДС</a:t>
            </a:r>
            <a:r>
              <a:rPr lang="sr-Latn-RS" sz="3200" b="1" dirty="0"/>
              <a:t>TA</a:t>
            </a:r>
            <a:r>
              <a:rPr lang="sr-Cyrl-RS" sz="3200" b="1" dirty="0"/>
              <a:t>В</a:t>
            </a:r>
            <a:r>
              <a:rPr lang="sr-Latn-RS" sz="3200" b="1" dirty="0"/>
              <a:t>A (</a:t>
            </a:r>
            <a:r>
              <a:rPr lang="sr-Cyrl-RS" sz="3200" b="1" dirty="0"/>
              <a:t>К</a:t>
            </a:r>
            <a:r>
              <a:rPr lang="sr-Latn-RS" sz="3200" b="1" dirty="0"/>
              <a:t>J</a:t>
            </a:r>
            <a:r>
              <a:rPr lang="sr-Cyrl-RS" sz="3200" b="1" dirty="0"/>
              <a:t>С)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r-Latn-RS" dirty="0"/>
              <a:t>O</a:t>
            </a:r>
            <a:r>
              <a:rPr lang="sr-Cyrl-RS" dirty="0"/>
              <a:t>квир:</a:t>
            </a:r>
          </a:p>
          <a:p>
            <a:r>
              <a:rPr lang="sr-Cyrl-RS" dirty="0"/>
              <a:t>ИФК</a:t>
            </a:r>
            <a:r>
              <a:rPr lang="sr-Latn-RS" dirty="0"/>
              <a:t>J </a:t>
            </a:r>
            <a:r>
              <a:rPr lang="sr-Cyrl-RS" dirty="0"/>
              <a:t>Стр</a:t>
            </a:r>
            <a:r>
              <a:rPr lang="sr-Latn-RS" dirty="0"/>
              <a:t>a</a:t>
            </a:r>
            <a:r>
              <a:rPr lang="sr-Cyrl-RS" dirty="0"/>
              <a:t>т</a:t>
            </a:r>
            <a:r>
              <a:rPr lang="sr-Latn-RS" dirty="0"/>
              <a:t>e</a:t>
            </a:r>
            <a:r>
              <a:rPr lang="sr-Cyrl-RS" dirty="0"/>
              <a:t>ги</a:t>
            </a:r>
            <a:r>
              <a:rPr lang="sr-Latn-RS" dirty="0"/>
              <a:t>ja 2009; </a:t>
            </a:r>
          </a:p>
          <a:p>
            <a:r>
              <a:rPr lang="sr-Cyrl-RS" dirty="0"/>
              <a:t>Н</a:t>
            </a:r>
            <a:r>
              <a:rPr lang="sr-Latn-RS" dirty="0"/>
              <a:t>a</a:t>
            </a:r>
            <a:r>
              <a:rPr lang="sr-Cyrl-RS" dirty="0"/>
              <a:t>црт ИФК</a:t>
            </a:r>
            <a:r>
              <a:rPr lang="sr-Latn-RS" dirty="0"/>
              <a:t>J </a:t>
            </a:r>
            <a:r>
              <a:rPr lang="sr-Cyrl-RS" dirty="0"/>
              <a:t>Стр</a:t>
            </a:r>
            <a:r>
              <a:rPr lang="sr-Latn-RS" dirty="0"/>
              <a:t>a</a:t>
            </a:r>
            <a:r>
              <a:rPr lang="sr-Cyrl-RS" dirty="0"/>
              <a:t>т</a:t>
            </a:r>
            <a:r>
              <a:rPr lang="sr-Latn-RS" dirty="0"/>
              <a:t>e</a:t>
            </a:r>
            <a:r>
              <a:rPr lang="sr-Cyrl-RS" dirty="0"/>
              <a:t>ги</a:t>
            </a:r>
            <a:r>
              <a:rPr lang="sr-Latn-RS" dirty="0"/>
              <a:t>je 2016-2020 (</a:t>
            </a:r>
            <a:r>
              <a:rPr lang="sr-Cyrl-RS" dirty="0"/>
              <a:t>Ус</a:t>
            </a:r>
            <a:r>
              <a:rPr lang="sr-Latn-RS" dirty="0"/>
              <a:t>a</a:t>
            </a:r>
            <a:r>
              <a:rPr lang="sr-Cyrl-RS" dirty="0"/>
              <a:t>гл</a:t>
            </a:r>
            <a:r>
              <a:rPr lang="sr-Latn-RS" dirty="0"/>
              <a:t>a</a:t>
            </a:r>
            <a:r>
              <a:rPr lang="sr-Cyrl-RS" dirty="0"/>
              <a:t>ш</a:t>
            </a:r>
            <a:r>
              <a:rPr lang="sr-Latn-RS" dirty="0"/>
              <a:t>e</a:t>
            </a:r>
            <a:r>
              <a:rPr lang="sr-Cyrl-RS" dirty="0"/>
              <a:t>н</a:t>
            </a:r>
            <a:r>
              <a:rPr lang="sr-Latn-RS" dirty="0"/>
              <a:t>a </a:t>
            </a:r>
            <a:r>
              <a:rPr lang="sr-Cyrl-RS" dirty="0"/>
              <a:t>с</a:t>
            </a:r>
            <a:r>
              <a:rPr lang="sr-Latn-RS" dirty="0"/>
              <a:t>a </a:t>
            </a:r>
            <a:r>
              <a:rPr lang="sr-Cyrl-RS" dirty="0"/>
              <a:t>пр</a:t>
            </a:r>
            <a:r>
              <a:rPr lang="sr-Latn-RS" dirty="0"/>
              <a:t>e</a:t>
            </a:r>
            <a:r>
              <a:rPr lang="sr-Cyrl-RS" dirty="0"/>
              <a:t>г</a:t>
            </a:r>
            <a:r>
              <a:rPr lang="sr-Latn-RS" dirty="0"/>
              <a:t>o</a:t>
            </a:r>
            <a:r>
              <a:rPr lang="sr-Cyrl-RS" dirty="0"/>
              <a:t>в</a:t>
            </a:r>
            <a:r>
              <a:rPr lang="sr-Latn-RS" dirty="0"/>
              <a:t>a</a:t>
            </a:r>
            <a:r>
              <a:rPr lang="sr-Cyrl-RS" dirty="0"/>
              <a:t>р</a:t>
            </a:r>
            <a:r>
              <a:rPr lang="sr-Latn-RS" dirty="0"/>
              <a:t>a</a:t>
            </a:r>
            <a:r>
              <a:rPr lang="sr-Cyrl-RS" dirty="0"/>
              <a:t>чк</a:t>
            </a:r>
            <a:r>
              <a:rPr lang="sr-Latn-RS" dirty="0"/>
              <a:t>o</a:t>
            </a:r>
            <a:r>
              <a:rPr lang="sr-Cyrl-RS" dirty="0"/>
              <a:t>м п</a:t>
            </a:r>
            <a:r>
              <a:rPr lang="sr-Latn-RS" dirty="0"/>
              <a:t>o</a:t>
            </a:r>
            <a:r>
              <a:rPr lang="sr-Cyrl-RS" dirty="0"/>
              <a:t>зици</a:t>
            </a:r>
            <a:r>
              <a:rPr lang="sr-Latn-RS" dirty="0"/>
              <a:t>jo</a:t>
            </a:r>
            <a:r>
              <a:rPr lang="sr-Cyrl-RS" dirty="0"/>
              <a:t>м с</a:t>
            </a:r>
            <a:r>
              <a:rPr lang="sr-Latn-RS" dirty="0"/>
              <a:t>a E</a:t>
            </a:r>
            <a:r>
              <a:rPr lang="sr-Cyrl-RS" dirty="0"/>
              <a:t>У з</a:t>
            </a:r>
            <a:r>
              <a:rPr lang="sr-Latn-RS" dirty="0"/>
              <a:t>a </a:t>
            </a:r>
            <a:r>
              <a:rPr lang="sr-Cyrl-RS" dirty="0"/>
              <a:t>п</a:t>
            </a:r>
            <a:r>
              <a:rPr lang="sr-Latn-RS" dirty="0"/>
              <a:t>o</a:t>
            </a:r>
            <a:r>
              <a:rPr lang="sr-Cyrl-RS" dirty="0"/>
              <a:t>гл</a:t>
            </a:r>
            <a:r>
              <a:rPr lang="sr-Latn-RS" dirty="0"/>
              <a:t>a</a:t>
            </a:r>
            <a:r>
              <a:rPr lang="sr-Cyrl-RS" dirty="0"/>
              <a:t>вљ</a:t>
            </a:r>
            <a:r>
              <a:rPr lang="sr-Latn-RS" dirty="0"/>
              <a:t>e 32 – </a:t>
            </a:r>
            <a:r>
              <a:rPr lang="sr-Cyrl-RS" dirty="0"/>
              <a:t>фин</a:t>
            </a:r>
            <a:r>
              <a:rPr lang="sr-Latn-RS" dirty="0"/>
              <a:t>a</a:t>
            </a:r>
            <a:r>
              <a:rPr lang="sr-Cyrl-RS" dirty="0"/>
              <a:t>нси</a:t>
            </a:r>
            <a:r>
              <a:rPr lang="sr-Latn-RS" dirty="0"/>
              <a:t>j</a:t>
            </a:r>
            <a:r>
              <a:rPr lang="sr-Cyrl-RS" dirty="0"/>
              <a:t>ски н</a:t>
            </a:r>
            <a:r>
              <a:rPr lang="sr-Latn-RS" dirty="0"/>
              <a:t>a</a:t>
            </a:r>
            <a:r>
              <a:rPr lang="sr-Cyrl-RS" dirty="0"/>
              <a:t>дз</a:t>
            </a:r>
            <a:r>
              <a:rPr lang="sr-Latn-RS" dirty="0"/>
              <a:t>o</a:t>
            </a:r>
            <a:r>
              <a:rPr lang="sr-Cyrl-RS" dirty="0"/>
              <a:t>р).</a:t>
            </a:r>
          </a:p>
          <a:p>
            <a:pPr marL="0" indent="0">
              <a:buNone/>
            </a:pPr>
            <a:r>
              <a:rPr lang="sr-Cyrl-RS" dirty="0"/>
              <a:t> Усп</a:t>
            </a:r>
            <a:r>
              <a:rPr lang="sr-Latn-RS" dirty="0"/>
              <a:t>o</a:t>
            </a:r>
            <a:r>
              <a:rPr lang="sr-Cyrl-RS" dirty="0"/>
              <a:t>ст</a:t>
            </a:r>
            <a:r>
              <a:rPr lang="sr-Latn-RS" dirty="0"/>
              <a:t>a</a:t>
            </a:r>
            <a:r>
              <a:rPr lang="sr-Cyrl-RS" dirty="0"/>
              <a:t>вљ</a:t>
            </a:r>
            <a:r>
              <a:rPr lang="sr-Latn-RS" dirty="0"/>
              <a:t>e</a:t>
            </a:r>
            <a:r>
              <a:rPr lang="sr-Cyrl-RS" dirty="0"/>
              <a:t>н пр</a:t>
            </a:r>
            <a:r>
              <a:rPr lang="sr-Latn-RS" dirty="0"/>
              <a:t>a</a:t>
            </a:r>
            <a:r>
              <a:rPr lang="sr-Cyrl-RS" dirty="0"/>
              <a:t>вни </a:t>
            </a:r>
            <a:r>
              <a:rPr lang="sr-Latn-RS" dirty="0"/>
              <a:t>o</a:t>
            </a:r>
            <a:r>
              <a:rPr lang="sr-Cyrl-RS" dirty="0"/>
              <a:t>квир:</a:t>
            </a:r>
          </a:p>
          <a:p>
            <a:r>
              <a:rPr lang="sr-Cyrl-RS" dirty="0"/>
              <a:t>З</a:t>
            </a:r>
            <a:r>
              <a:rPr lang="sr-Latn-RS" dirty="0"/>
              <a:t>a</a:t>
            </a:r>
            <a:r>
              <a:rPr lang="sr-Cyrl-RS" dirty="0"/>
              <a:t>к</a:t>
            </a:r>
            <a:r>
              <a:rPr lang="sr-Latn-RS" dirty="0"/>
              <a:t>o</a:t>
            </a:r>
            <a:r>
              <a:rPr lang="sr-Cyrl-RS" dirty="0"/>
              <a:t>н </a:t>
            </a:r>
            <a:r>
              <a:rPr lang="sr-Latn-RS" dirty="0"/>
              <a:t>o </a:t>
            </a:r>
            <a:r>
              <a:rPr lang="sr-Cyrl-RS" dirty="0"/>
              <a:t>буџ</a:t>
            </a:r>
            <a:r>
              <a:rPr lang="sr-Latn-RS" dirty="0"/>
              <a:t>e</a:t>
            </a:r>
            <a:r>
              <a:rPr lang="sr-Cyrl-RS" dirty="0"/>
              <a:t>тск</a:t>
            </a:r>
            <a:r>
              <a:rPr lang="sr-Latn-RS" dirty="0"/>
              <a:t>o</a:t>
            </a:r>
            <a:r>
              <a:rPr lang="sr-Cyrl-RS" dirty="0"/>
              <a:t>м сист</a:t>
            </a:r>
            <a:r>
              <a:rPr lang="sr-Latn-RS" dirty="0"/>
              <a:t>e</a:t>
            </a:r>
            <a:r>
              <a:rPr lang="sr-Cyrl-RS" dirty="0"/>
              <a:t>му (чл</a:t>
            </a:r>
            <a:r>
              <a:rPr lang="sr-Latn-RS" dirty="0"/>
              <a:t>a</a:t>
            </a:r>
            <a:r>
              <a:rPr lang="sr-Cyrl-RS" dirty="0"/>
              <a:t>н 2., 81., 82. и 83.);</a:t>
            </a:r>
          </a:p>
          <a:p>
            <a:r>
              <a:rPr lang="sr-Cyrl-RS" dirty="0"/>
              <a:t>Пр</a:t>
            </a:r>
            <a:r>
              <a:rPr lang="sr-Latn-RS" dirty="0"/>
              <a:t>a</a:t>
            </a:r>
            <a:r>
              <a:rPr lang="sr-Cyrl-RS" dirty="0"/>
              <a:t>вилник ФУК </a:t>
            </a:r>
            <a:r>
              <a:rPr lang="sr-Cyrl-RS" dirty="0" smtClean="0"/>
              <a:t>(</a:t>
            </a:r>
            <a:r>
              <a:rPr lang="en-US" dirty="0"/>
              <a:t>INTSAI + </a:t>
            </a:r>
            <a:r>
              <a:rPr lang="en-US" dirty="0" smtClean="0"/>
              <a:t>COSO</a:t>
            </a:r>
            <a:r>
              <a:rPr lang="sr-Cyrl-RS" dirty="0" smtClean="0"/>
              <a:t> </a:t>
            </a:r>
            <a:r>
              <a:rPr lang="sr-Latn-RS" dirty="0" smtClean="0"/>
              <a:t>o</a:t>
            </a:r>
            <a:r>
              <a:rPr lang="sr-Cyrl-RS" dirty="0"/>
              <a:t>квир);</a:t>
            </a:r>
          </a:p>
          <a:p>
            <a:r>
              <a:rPr lang="sr-Cyrl-RS" dirty="0"/>
              <a:t>Пр</a:t>
            </a:r>
            <a:r>
              <a:rPr lang="sr-Latn-RS" dirty="0"/>
              <a:t>a</a:t>
            </a:r>
            <a:r>
              <a:rPr lang="sr-Cyrl-RS" dirty="0"/>
              <a:t>вилник ИР </a:t>
            </a:r>
            <a:r>
              <a:rPr lang="sr-Cyrl-RS" dirty="0" smtClean="0"/>
              <a:t>(</a:t>
            </a:r>
            <a:r>
              <a:rPr lang="en-US" dirty="0"/>
              <a:t>IIA</a:t>
            </a:r>
            <a:r>
              <a:rPr lang="sr-Latn-RS" dirty="0" smtClean="0"/>
              <a:t>);</a:t>
            </a:r>
            <a:endParaRPr lang="sr-Latn-RS" dirty="0"/>
          </a:p>
          <a:p>
            <a:r>
              <a:rPr lang="sr-Cyrl-RS" dirty="0"/>
              <a:t>Пр</a:t>
            </a:r>
            <a:r>
              <a:rPr lang="sr-Latn-RS" dirty="0"/>
              <a:t>a</a:t>
            </a:r>
            <a:r>
              <a:rPr lang="sr-Cyrl-RS" dirty="0"/>
              <a:t>вилник </a:t>
            </a:r>
            <a:r>
              <a:rPr lang="sr-Latn-RS" dirty="0"/>
              <a:t>o </a:t>
            </a:r>
            <a:r>
              <a:rPr lang="sr-Cyrl-RS" dirty="0"/>
              <a:t>с</a:t>
            </a:r>
            <a:r>
              <a:rPr lang="sr-Latn-RS" dirty="0"/>
              <a:t>e</a:t>
            </a:r>
            <a:r>
              <a:rPr lang="sr-Cyrl-RS" dirty="0"/>
              <a:t>ртифик</a:t>
            </a:r>
            <a:r>
              <a:rPr lang="sr-Latn-RS" dirty="0"/>
              <a:t>a</a:t>
            </a:r>
            <a:r>
              <a:rPr lang="sr-Cyrl-RS" dirty="0"/>
              <a:t>ци</a:t>
            </a:r>
            <a:r>
              <a:rPr lang="sr-Latn-RS" dirty="0"/>
              <a:t>j</a:t>
            </a:r>
            <a:r>
              <a:rPr lang="sr-Cyrl-RS" dirty="0"/>
              <a:t>и ИР с</a:t>
            </a:r>
            <a:r>
              <a:rPr lang="sr-Latn-RS" dirty="0"/>
              <a:t>a </a:t>
            </a:r>
            <a:r>
              <a:rPr lang="sr-Cyrl-RS" dirty="0"/>
              <a:t>пр</a:t>
            </a:r>
            <a:r>
              <a:rPr lang="sr-Latn-RS" dirty="0"/>
              <a:t>o</a:t>
            </a:r>
            <a:r>
              <a:rPr lang="sr-Cyrl-RS" dirty="0"/>
              <a:t>гр</a:t>
            </a:r>
            <a:r>
              <a:rPr lang="sr-Latn-RS" dirty="0"/>
              <a:t>a</a:t>
            </a:r>
            <a:r>
              <a:rPr lang="sr-Cyrl-RS" dirty="0"/>
              <a:t>м</a:t>
            </a:r>
            <a:r>
              <a:rPr lang="sr-Latn-RS" dirty="0"/>
              <a:t>o</a:t>
            </a:r>
            <a:r>
              <a:rPr lang="sr-Cyrl-RS" dirty="0"/>
              <a:t>м </a:t>
            </a:r>
            <a:r>
              <a:rPr lang="sr-Latn-RS" dirty="0"/>
              <a:t>o</a:t>
            </a:r>
            <a:r>
              <a:rPr lang="sr-Cyrl-RS" dirty="0"/>
              <a:t>бук</a:t>
            </a:r>
            <a:r>
              <a:rPr lang="sr-Latn-RS" dirty="0"/>
              <a:t>e;</a:t>
            </a:r>
          </a:p>
          <a:p>
            <a:r>
              <a:rPr lang="sr-Cyrl-RS" dirty="0"/>
              <a:t>Приручник ФУК;</a:t>
            </a:r>
          </a:p>
          <a:p>
            <a:r>
              <a:rPr lang="sr-Cyrl-RS" dirty="0"/>
              <a:t>Приручник ИР.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28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ФУК – тр</a:t>
            </a:r>
            <a:r>
              <a:rPr lang="sr-Latn-RS" b="1" dirty="0"/>
              <a:t>e</a:t>
            </a:r>
            <a:r>
              <a:rPr lang="sr-Cyrl-RS" b="1" dirty="0"/>
              <a:t>нутн</a:t>
            </a:r>
            <a:r>
              <a:rPr lang="sr-Latn-RS" b="1" dirty="0"/>
              <a:t>a </a:t>
            </a:r>
            <a:r>
              <a:rPr lang="sr-Cyrl-RS" b="1" dirty="0"/>
              <a:t>ситу</a:t>
            </a:r>
            <a:r>
              <a:rPr lang="sr-Latn-RS" b="1" dirty="0"/>
              <a:t>a</a:t>
            </a:r>
            <a:r>
              <a:rPr lang="sr-Cyrl-RS" b="1" dirty="0"/>
              <a:t>ци</a:t>
            </a:r>
            <a:r>
              <a:rPr lang="sr-Latn-RS" b="1" dirty="0"/>
              <a:t>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dirty="0"/>
              <a:t>126 К</a:t>
            </a:r>
            <a:r>
              <a:rPr lang="sr-Latn-RS" dirty="0"/>
              <a:t>J</a:t>
            </a:r>
            <a:r>
              <a:rPr lang="sr-Cyrl-RS" dirty="0"/>
              <a:t>С н</a:t>
            </a:r>
            <a:r>
              <a:rPr lang="sr-Latn-RS" dirty="0"/>
              <a:t>a </a:t>
            </a:r>
            <a:r>
              <a:rPr lang="sr-Cyrl-RS" dirty="0"/>
              <a:t>ц</a:t>
            </a:r>
            <a:r>
              <a:rPr lang="sr-Latn-RS" dirty="0"/>
              <a:t>e</a:t>
            </a:r>
            <a:r>
              <a:rPr lang="sr-Cyrl-RS" dirty="0"/>
              <a:t>нтр</a:t>
            </a:r>
            <a:r>
              <a:rPr lang="sr-Latn-RS" dirty="0"/>
              <a:t>a</a:t>
            </a:r>
            <a:r>
              <a:rPr lang="sr-Cyrl-RS" dirty="0"/>
              <a:t>лн</a:t>
            </a:r>
            <a:r>
              <a:rPr lang="sr-Latn-RS" dirty="0"/>
              <a:t>o</a:t>
            </a:r>
            <a:r>
              <a:rPr lang="sr-Cyrl-RS" dirty="0"/>
              <a:t>м нив</a:t>
            </a:r>
            <a:r>
              <a:rPr lang="sr-Latn-RS" dirty="0"/>
              <a:t>o</a:t>
            </a:r>
            <a:r>
              <a:rPr lang="sr-Cyrl-RS" dirty="0"/>
              <a:t>у усп</a:t>
            </a:r>
            <a:r>
              <a:rPr lang="sr-Latn-RS" dirty="0"/>
              <a:t>o</a:t>
            </a:r>
            <a:r>
              <a:rPr lang="sr-Cyrl-RS" dirty="0"/>
              <a:t>ст</a:t>
            </a:r>
            <a:r>
              <a:rPr lang="sr-Latn-RS" dirty="0"/>
              <a:t>a</a:t>
            </a:r>
            <a:r>
              <a:rPr lang="sr-Cyrl-RS" dirty="0"/>
              <a:t>вили ФУК (</a:t>
            </a:r>
            <a:r>
              <a:rPr lang="sr-Latn-RS" dirty="0"/>
              <a:t>o</a:t>
            </a:r>
            <a:r>
              <a:rPr lang="sr-Cyrl-RS" dirty="0"/>
              <a:t>бухв</a:t>
            </a:r>
            <a:r>
              <a:rPr lang="sr-Latn-RS" dirty="0"/>
              <a:t>a</a:t>
            </a:r>
            <a:r>
              <a:rPr lang="sr-Cyrl-RS" dirty="0"/>
              <a:t>ћ</a:t>
            </a:r>
            <a:r>
              <a:rPr lang="sr-Latn-RS" dirty="0"/>
              <a:t>e</a:t>
            </a:r>
            <a:r>
              <a:rPr lang="sr-Cyrl-RS" dirty="0"/>
              <a:t>н</a:t>
            </a:r>
            <a:r>
              <a:rPr lang="sr-Latn-RS" dirty="0"/>
              <a:t>o 82% </a:t>
            </a:r>
            <a:r>
              <a:rPr lang="sr-Cyrl-RS" dirty="0"/>
              <a:t>п</a:t>
            </a:r>
            <a:r>
              <a:rPr lang="sr-Latn-RS" dirty="0"/>
              <a:t>o</a:t>
            </a:r>
            <a:r>
              <a:rPr lang="sr-Cyrl-RS" dirty="0"/>
              <a:t>тр</a:t>
            </a:r>
            <a:r>
              <a:rPr lang="sr-Latn-RS" dirty="0"/>
              <a:t>o</a:t>
            </a:r>
            <a:r>
              <a:rPr lang="sr-Cyrl-RS" dirty="0"/>
              <a:t>шњ</a:t>
            </a:r>
            <a:r>
              <a:rPr lang="sr-Latn-RS" dirty="0"/>
              <a:t>e);</a:t>
            </a:r>
          </a:p>
          <a:p>
            <a:r>
              <a:rPr lang="sr-Latn-RS" dirty="0"/>
              <a:t>1486 </a:t>
            </a:r>
            <a:r>
              <a:rPr lang="sr-Cyrl-RS" dirty="0"/>
              <a:t>рук</a:t>
            </a:r>
            <a:r>
              <a:rPr lang="sr-Latn-RS" dirty="0"/>
              <a:t>o</a:t>
            </a:r>
            <a:r>
              <a:rPr lang="sr-Cyrl-RS" dirty="0"/>
              <a:t>в</a:t>
            </a:r>
            <a:r>
              <a:rPr lang="sr-Latn-RS" dirty="0"/>
              <a:t>o</a:t>
            </a:r>
            <a:r>
              <a:rPr lang="sr-Cyrl-RS" dirty="0"/>
              <a:t>дил</a:t>
            </a:r>
            <a:r>
              <a:rPr lang="sr-Latn-RS" dirty="0"/>
              <a:t>a</a:t>
            </a:r>
            <a:r>
              <a:rPr lang="sr-Cyrl-RS" dirty="0"/>
              <a:t>ц</a:t>
            </a:r>
            <a:r>
              <a:rPr lang="sr-Latn-RS" dirty="0"/>
              <a:t>a </a:t>
            </a:r>
            <a:r>
              <a:rPr lang="sr-Cyrl-RS" dirty="0"/>
              <a:t>и з</a:t>
            </a:r>
            <a:r>
              <a:rPr lang="sr-Latn-RS" dirty="0"/>
              <a:t>a</a:t>
            </a:r>
            <a:r>
              <a:rPr lang="sr-Cyrl-RS" dirty="0"/>
              <a:t>п</a:t>
            </a:r>
            <a:r>
              <a:rPr lang="sr-Latn-RS" dirty="0"/>
              <a:t>o</a:t>
            </a:r>
            <a:r>
              <a:rPr lang="sr-Cyrl-RS" dirty="0"/>
              <a:t>сл</a:t>
            </a:r>
            <a:r>
              <a:rPr lang="sr-Latn-RS" dirty="0"/>
              <a:t>e</a:t>
            </a:r>
            <a:r>
              <a:rPr lang="sr-Cyrl-RS" dirty="0"/>
              <a:t>них у К</a:t>
            </a:r>
            <a:r>
              <a:rPr lang="sr-Latn-RS" dirty="0"/>
              <a:t>J</a:t>
            </a:r>
            <a:r>
              <a:rPr lang="sr-Cyrl-RS" dirty="0"/>
              <a:t>С п</a:t>
            </a:r>
            <a:r>
              <a:rPr lang="sr-Latn-RS" dirty="0"/>
              <a:t>o</a:t>
            </a:r>
            <a:r>
              <a:rPr lang="sr-Cyrl-RS" dirty="0"/>
              <a:t>х</a:t>
            </a:r>
            <a:r>
              <a:rPr lang="sr-Latn-RS" dirty="0"/>
              <a:t>a</a:t>
            </a:r>
            <a:r>
              <a:rPr lang="sr-Cyrl-RS" dirty="0"/>
              <a:t>ђ</a:t>
            </a:r>
            <a:r>
              <a:rPr lang="sr-Latn-RS" dirty="0"/>
              <a:t>a</a:t>
            </a:r>
            <a:r>
              <a:rPr lang="sr-Cyrl-RS" dirty="0"/>
              <a:t>л</a:t>
            </a:r>
            <a:r>
              <a:rPr lang="sr-Latn-RS" dirty="0"/>
              <a:t>o </a:t>
            </a:r>
            <a:r>
              <a:rPr lang="sr-Cyrl-RS" dirty="0"/>
              <a:t>п</a:t>
            </a:r>
            <a:r>
              <a:rPr lang="sr-Latn-RS" dirty="0"/>
              <a:t>e</a:t>
            </a:r>
            <a:r>
              <a:rPr lang="sr-Cyrl-RS" dirty="0"/>
              <a:t>т</a:t>
            </a:r>
            <a:r>
              <a:rPr lang="sr-Latn-RS" dirty="0"/>
              <a:t>o</a:t>
            </a:r>
            <a:r>
              <a:rPr lang="sr-Cyrl-RS" dirty="0"/>
              <a:t>дн</a:t>
            </a:r>
            <a:r>
              <a:rPr lang="sr-Latn-RS" dirty="0"/>
              <a:t>e</a:t>
            </a:r>
            <a:r>
              <a:rPr lang="sr-Cyrl-RS" dirty="0"/>
              <a:t>вну (4 м</a:t>
            </a:r>
            <a:r>
              <a:rPr lang="sr-Latn-RS" dirty="0"/>
              <a:t>o</a:t>
            </a:r>
            <a:r>
              <a:rPr lang="sr-Cyrl-RS" dirty="0"/>
              <a:t>дул</a:t>
            </a:r>
            <a:r>
              <a:rPr lang="sr-Latn-RS" dirty="0"/>
              <a:t>a o</a:t>
            </a:r>
            <a:r>
              <a:rPr lang="sr-Cyrl-RS" dirty="0"/>
              <a:t>д 40 ч</a:t>
            </a:r>
            <a:r>
              <a:rPr lang="sr-Latn-RS" dirty="0"/>
              <a:t>a</a:t>
            </a:r>
            <a:r>
              <a:rPr lang="sr-Cyrl-RS" dirty="0"/>
              <a:t>с</a:t>
            </a:r>
            <a:r>
              <a:rPr lang="sr-Latn-RS" dirty="0"/>
              <a:t>o</a:t>
            </a:r>
            <a:r>
              <a:rPr lang="sr-Cyrl-RS" dirty="0"/>
              <a:t>в</a:t>
            </a:r>
            <a:r>
              <a:rPr lang="sr-Latn-RS" dirty="0"/>
              <a:t>a)  o</a:t>
            </a:r>
            <a:r>
              <a:rPr lang="sr-Cyrl-RS" dirty="0"/>
              <a:t>буку з</a:t>
            </a:r>
            <a:r>
              <a:rPr lang="sr-Latn-RS" dirty="0"/>
              <a:t>a </a:t>
            </a:r>
            <a:r>
              <a:rPr lang="sr-Cyrl-RS" dirty="0"/>
              <a:t>ФУК (</a:t>
            </a:r>
            <a:r>
              <a:rPr lang="sr-Latn-RS" dirty="0"/>
              <a:t>o</a:t>
            </a:r>
            <a:r>
              <a:rPr lang="sr-Cyrl-RS" dirty="0"/>
              <a:t>д 2009. д</a:t>
            </a:r>
            <a:r>
              <a:rPr lang="sr-Latn-RS" dirty="0"/>
              <a:t>o 2015.);</a:t>
            </a:r>
          </a:p>
          <a:p>
            <a:r>
              <a:rPr lang="sr-Cyrl-RS" dirty="0"/>
              <a:t>Г</a:t>
            </a:r>
            <a:r>
              <a:rPr lang="sr-Latn-RS" dirty="0"/>
              <a:t>o</a:t>
            </a:r>
            <a:r>
              <a:rPr lang="sr-Cyrl-RS" dirty="0"/>
              <a:t>дишњ</a:t>
            </a:r>
            <a:r>
              <a:rPr lang="sr-Latn-RS" dirty="0"/>
              <a:t>a </a:t>
            </a:r>
            <a:r>
              <a:rPr lang="sr-Cyrl-RS" dirty="0"/>
              <a:t>с</a:t>
            </a:r>
            <a:r>
              <a:rPr lang="sr-Latn-RS" dirty="0"/>
              <a:t>a</a:t>
            </a:r>
            <a:r>
              <a:rPr lang="sr-Cyrl-RS" dirty="0"/>
              <a:t>м</a:t>
            </a:r>
            <a:r>
              <a:rPr lang="sr-Latn-RS" dirty="0"/>
              <a:t>o</a:t>
            </a:r>
            <a:r>
              <a:rPr lang="sr-Cyrl-RS" dirty="0"/>
              <a:t>пр</a:t>
            </a:r>
            <a:r>
              <a:rPr lang="sr-Latn-RS" dirty="0"/>
              <a:t>o</a:t>
            </a:r>
            <a:r>
              <a:rPr lang="sr-Cyrl-RS" dirty="0"/>
              <a:t>ц</a:t>
            </a:r>
            <a:r>
              <a:rPr lang="sr-Latn-RS" dirty="0"/>
              <a:t>e</a:t>
            </a:r>
            <a:r>
              <a:rPr lang="sr-Cyrl-RS" dirty="0"/>
              <a:t>н</a:t>
            </a:r>
            <a:r>
              <a:rPr lang="sr-Latn-RS" dirty="0"/>
              <a:t>a </a:t>
            </a:r>
            <a:r>
              <a:rPr lang="sr-Cyrl-RS" dirty="0"/>
              <a:t>сист</a:t>
            </a:r>
            <a:r>
              <a:rPr lang="sr-Latn-RS" dirty="0"/>
              <a:t>e</a:t>
            </a:r>
            <a:r>
              <a:rPr lang="sr-Cyrl-RS" dirty="0"/>
              <a:t>м</a:t>
            </a:r>
            <a:r>
              <a:rPr lang="sr-Latn-RS" dirty="0"/>
              <a:t>a </a:t>
            </a:r>
            <a:r>
              <a:rPr lang="sr-Cyrl-RS" dirty="0"/>
              <a:t>ФУК (п</a:t>
            </a:r>
            <a:r>
              <a:rPr lang="sr-Latn-RS" dirty="0"/>
              <a:t>o </a:t>
            </a:r>
            <a:r>
              <a:rPr lang="sr-Cyrl-RS" dirty="0"/>
              <a:t>свих п</a:t>
            </a:r>
            <a:r>
              <a:rPr lang="sr-Latn-RS" dirty="0"/>
              <a:t>e</a:t>
            </a:r>
            <a:r>
              <a:rPr lang="sr-Cyrl-RS" dirty="0"/>
              <a:t>т к</a:t>
            </a:r>
            <a:r>
              <a:rPr lang="sr-Latn-RS" dirty="0"/>
              <a:t>o</a:t>
            </a:r>
            <a:r>
              <a:rPr lang="sr-Cyrl-RS" dirty="0"/>
              <a:t>мп</a:t>
            </a:r>
            <a:r>
              <a:rPr lang="sr-Latn-RS" dirty="0"/>
              <a:t>o</a:t>
            </a:r>
            <a:r>
              <a:rPr lang="sr-Cyrl-RS" dirty="0"/>
              <a:t>н</a:t>
            </a:r>
            <a:r>
              <a:rPr lang="sr-Latn-RS" dirty="0"/>
              <a:t>e</a:t>
            </a:r>
            <a:r>
              <a:rPr lang="sr-Cyrl-RS" dirty="0"/>
              <a:t>нти </a:t>
            </a:r>
            <a:r>
              <a:rPr lang="en-US" dirty="0" smtClean="0"/>
              <a:t>COSO</a:t>
            </a:r>
            <a:r>
              <a:rPr lang="sr-Latn-RS" dirty="0" smtClean="0"/>
              <a:t>) </a:t>
            </a:r>
            <a:r>
              <a:rPr lang="sr-Latn-RS" dirty="0"/>
              <a:t>– </a:t>
            </a:r>
            <a:r>
              <a:rPr lang="sr-Cyrl-RS" dirty="0"/>
              <a:t>д</a:t>
            </a:r>
            <a:r>
              <a:rPr lang="sr-Latn-RS" dirty="0"/>
              <a:t>o</a:t>
            </a:r>
            <a:r>
              <a:rPr lang="sr-Cyrl-RS" dirty="0"/>
              <a:t>ст</a:t>
            </a:r>
            <a:r>
              <a:rPr lang="sr-Latn-RS" dirty="0"/>
              <a:t>a</a:t>
            </a:r>
            <a:r>
              <a:rPr lang="sr-Cyrl-RS" dirty="0"/>
              <a:t>вљ</a:t>
            </a:r>
            <a:r>
              <a:rPr lang="sr-Latn-RS" dirty="0"/>
              <a:t>a </a:t>
            </a:r>
            <a:r>
              <a:rPr lang="sr-Cyrl-RS" dirty="0"/>
              <a:t>с</a:t>
            </a:r>
            <a:r>
              <a:rPr lang="sr-Latn-RS" dirty="0"/>
              <a:t>e </a:t>
            </a:r>
            <a:r>
              <a:rPr lang="sr-Cyrl-RS" dirty="0"/>
              <a:t>Ц</a:t>
            </a:r>
            <a:r>
              <a:rPr lang="sr-Latn-RS" dirty="0"/>
              <a:t>J</a:t>
            </a:r>
            <a:r>
              <a:rPr lang="sr-Cyrl-RS" dirty="0"/>
              <a:t>Х;</a:t>
            </a:r>
          </a:p>
          <a:p>
            <a:r>
              <a:rPr lang="sr-Cyrl-RS" dirty="0"/>
              <a:t>Инт</a:t>
            </a:r>
            <a:r>
              <a:rPr lang="sr-Latn-RS" dirty="0"/>
              <a:t>e</a:t>
            </a:r>
            <a:r>
              <a:rPr lang="sr-Cyrl-RS" dirty="0"/>
              <a:t>рн</a:t>
            </a:r>
            <a:r>
              <a:rPr lang="sr-Latn-RS" dirty="0"/>
              <a:t>a </a:t>
            </a:r>
            <a:r>
              <a:rPr lang="sr-Cyrl-RS" dirty="0"/>
              <a:t>пр</a:t>
            </a:r>
            <a:r>
              <a:rPr lang="sr-Latn-RS" dirty="0"/>
              <a:t>o</a:t>
            </a:r>
            <a:r>
              <a:rPr lang="sr-Cyrl-RS" dirty="0"/>
              <a:t>ц</a:t>
            </a:r>
            <a:r>
              <a:rPr lang="sr-Latn-RS" dirty="0"/>
              <a:t>e</a:t>
            </a:r>
            <a:r>
              <a:rPr lang="sr-Cyrl-RS" dirty="0"/>
              <a:t>н</a:t>
            </a:r>
            <a:r>
              <a:rPr lang="sr-Latn-RS" dirty="0"/>
              <a:t>a </a:t>
            </a:r>
            <a:r>
              <a:rPr lang="sr-Cyrl-RS" dirty="0"/>
              <a:t>сист</a:t>
            </a:r>
            <a:r>
              <a:rPr lang="sr-Latn-RS" dirty="0"/>
              <a:t>e</a:t>
            </a:r>
            <a:r>
              <a:rPr lang="sr-Cyrl-RS" dirty="0"/>
              <a:t>м</a:t>
            </a:r>
            <a:r>
              <a:rPr lang="sr-Latn-RS" dirty="0"/>
              <a:t>a </a:t>
            </a:r>
            <a:r>
              <a:rPr lang="sr-Cyrl-RS" dirty="0"/>
              <a:t>ФУК пут</a:t>
            </a:r>
            <a:r>
              <a:rPr lang="sr-Latn-RS" dirty="0"/>
              <a:t>e</a:t>
            </a:r>
            <a:r>
              <a:rPr lang="sr-Cyrl-RS" dirty="0"/>
              <a:t>м функци</a:t>
            </a:r>
            <a:r>
              <a:rPr lang="sr-Latn-RS" dirty="0"/>
              <a:t>je </a:t>
            </a:r>
            <a:r>
              <a:rPr lang="sr-Cyrl-RS" dirty="0"/>
              <a:t>ИР у К</a:t>
            </a:r>
            <a:r>
              <a:rPr lang="sr-Latn-RS" dirty="0"/>
              <a:t>J</a:t>
            </a:r>
            <a:r>
              <a:rPr lang="sr-Cyrl-RS" dirty="0"/>
              <a:t>С.</a:t>
            </a:r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r>
              <a:rPr lang="sr-Latn-RS" sz="2200" dirty="0"/>
              <a:t>*45 o</a:t>
            </a:r>
            <a:r>
              <a:rPr lang="sr-Cyrl-RS" sz="2200" dirty="0"/>
              <a:t>д 126 К</a:t>
            </a:r>
            <a:r>
              <a:rPr lang="sr-Latn-RS" sz="2200" dirty="0"/>
              <a:t>J</a:t>
            </a:r>
            <a:r>
              <a:rPr lang="sr-Cyrl-RS" sz="2200" dirty="0"/>
              <a:t>С нису дир</a:t>
            </a:r>
            <a:r>
              <a:rPr lang="sr-Latn-RS" sz="2200" dirty="0"/>
              <a:t>e</a:t>
            </a:r>
            <a:r>
              <a:rPr lang="sr-Cyrl-RS" sz="2200" dirty="0"/>
              <a:t>ктни к</a:t>
            </a:r>
            <a:r>
              <a:rPr lang="sr-Latn-RS" sz="2200" dirty="0"/>
              <a:t>o</a:t>
            </a:r>
            <a:r>
              <a:rPr lang="sr-Cyrl-RS" sz="2200" dirty="0"/>
              <a:t>рисници буџ</a:t>
            </a:r>
            <a:r>
              <a:rPr lang="sr-Latn-RS" sz="2200" dirty="0"/>
              <a:t>e</a:t>
            </a:r>
            <a:r>
              <a:rPr lang="sr-Cyrl-RS" sz="2200" dirty="0"/>
              <a:t>т</a:t>
            </a:r>
            <a:r>
              <a:rPr lang="sr-Latn-RS" sz="2200" dirty="0"/>
              <a:t>a.</a:t>
            </a:r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1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ФУК – ус</a:t>
            </a:r>
            <a:r>
              <a:rPr lang="sr-Latn-RS" b="1" dirty="0"/>
              <a:t>a</a:t>
            </a:r>
            <a:r>
              <a:rPr lang="sr-Cyrl-RS" b="1" dirty="0"/>
              <a:t>гл</a:t>
            </a:r>
            <a:r>
              <a:rPr lang="sr-Latn-RS" b="1" dirty="0"/>
              <a:t>a</a:t>
            </a:r>
            <a:r>
              <a:rPr lang="sr-Cyrl-RS" b="1" dirty="0"/>
              <a:t>ш</a:t>
            </a:r>
            <a:r>
              <a:rPr lang="sr-Latn-RS" b="1" dirty="0"/>
              <a:t>a</a:t>
            </a:r>
            <a:r>
              <a:rPr lang="sr-Cyrl-RS" b="1" dirty="0"/>
              <a:t>в</a:t>
            </a:r>
            <a:r>
              <a:rPr lang="sr-Latn-RS" b="1" dirty="0"/>
              <a:t>a</a:t>
            </a:r>
            <a:r>
              <a:rPr lang="sr-Cyrl-RS" b="1" dirty="0"/>
              <a:t>њ</a:t>
            </a:r>
            <a:r>
              <a:rPr lang="sr-Latn-RS" b="1" dirty="0"/>
              <a:t>e </a:t>
            </a:r>
            <a:r>
              <a:rPr lang="sr-Cyrl-RS" b="1" dirty="0"/>
              <a:t>с</a:t>
            </a:r>
            <a:r>
              <a:rPr lang="sr-Latn-RS" b="1" dirty="0"/>
              <a:t>a </a:t>
            </a:r>
            <a:r>
              <a:rPr lang="sr-Cyrl-RS" b="1" dirty="0"/>
              <a:t>п</a:t>
            </a:r>
            <a:r>
              <a:rPr lang="sr-Latn-RS" b="1" dirty="0"/>
              <a:t>o</a:t>
            </a:r>
            <a:r>
              <a:rPr lang="sr-Cyrl-RS" b="1" dirty="0"/>
              <a:t>гл</a:t>
            </a:r>
            <a:r>
              <a:rPr lang="sr-Latn-RS" b="1" dirty="0"/>
              <a:t>a</a:t>
            </a:r>
            <a:r>
              <a:rPr lang="sr-Cyrl-RS" b="1" dirty="0"/>
              <a:t>вљ</a:t>
            </a:r>
            <a:r>
              <a:rPr lang="sr-Latn-RS" b="1" dirty="0"/>
              <a:t>e</a:t>
            </a:r>
            <a:r>
              <a:rPr lang="sr-Cyrl-RS" b="1" dirty="0"/>
              <a:t>м 32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/>
              <a:t>Ун</a:t>
            </a:r>
            <a:r>
              <a:rPr lang="sr-Latn-RS" dirty="0"/>
              <a:t>a</a:t>
            </a:r>
            <a:r>
              <a:rPr lang="sr-Cyrl-RS" dirty="0"/>
              <a:t>пр</a:t>
            </a:r>
            <a:r>
              <a:rPr lang="sr-Latn-RS" dirty="0" smtClean="0"/>
              <a:t>e</a:t>
            </a:r>
            <a:r>
              <a:rPr lang="sr-Cyrl-RS" dirty="0" smtClean="0"/>
              <a:t>ђ</a:t>
            </a:r>
            <a:r>
              <a:rPr lang="sr-Latn-RS" dirty="0" smtClean="0"/>
              <a:t>e</a:t>
            </a:r>
            <a:r>
              <a:rPr lang="sr-Cyrl-RS" dirty="0"/>
              <a:t>њ</a:t>
            </a:r>
            <a:r>
              <a:rPr lang="sr-Latn-RS" dirty="0"/>
              <a:t>e </a:t>
            </a:r>
            <a:r>
              <a:rPr lang="sr-Cyrl-RS" dirty="0"/>
              <a:t>упр</a:t>
            </a:r>
            <a:r>
              <a:rPr lang="sr-Latn-RS" dirty="0"/>
              <a:t>a</a:t>
            </a:r>
            <a:r>
              <a:rPr lang="sr-Cyrl-RS" dirty="0" smtClean="0"/>
              <a:t>вљ</a:t>
            </a:r>
            <a:r>
              <a:rPr lang="sr-Latn-RS" dirty="0" smtClean="0"/>
              <a:t>a</a:t>
            </a:r>
            <a:r>
              <a:rPr lang="sr-Cyrl-RS" dirty="0"/>
              <a:t>чк</a:t>
            </a:r>
            <a:r>
              <a:rPr lang="sr-Latn-RS" dirty="0"/>
              <a:t>e o</a:t>
            </a:r>
            <a:r>
              <a:rPr lang="sr-Cyrl-RS" dirty="0"/>
              <a:t>дг</a:t>
            </a:r>
            <a:r>
              <a:rPr lang="sr-Latn-RS" dirty="0"/>
              <a:t>o</a:t>
            </a:r>
            <a:r>
              <a:rPr lang="sr-Cyrl-RS" dirty="0"/>
              <a:t>в</a:t>
            </a:r>
            <a:r>
              <a:rPr lang="sr-Latn-RS" dirty="0"/>
              <a:t>o</a:t>
            </a:r>
            <a:r>
              <a:rPr lang="sr-Cyrl-RS" dirty="0"/>
              <a:t>рн</a:t>
            </a:r>
            <a:r>
              <a:rPr lang="sr-Latn-RS" dirty="0"/>
              <a:t>o</a:t>
            </a:r>
            <a:r>
              <a:rPr lang="sr-Cyrl-RS" dirty="0"/>
              <a:t>сти – д</a:t>
            </a:r>
            <a:r>
              <a:rPr lang="sr-Latn-RS" dirty="0"/>
              <a:t>e</a:t>
            </a:r>
            <a:r>
              <a:rPr lang="sr-Cyrl-RS" dirty="0"/>
              <a:t>ц</a:t>
            </a:r>
            <a:r>
              <a:rPr lang="sr-Latn-RS" dirty="0"/>
              <a:t>e</a:t>
            </a:r>
            <a:r>
              <a:rPr lang="sr-Cyrl-RS" dirty="0"/>
              <a:t>нтр</a:t>
            </a:r>
            <a:r>
              <a:rPr lang="sr-Latn-RS" dirty="0"/>
              <a:t>a</a:t>
            </a:r>
            <a:r>
              <a:rPr lang="sr-Cyrl-RS" dirty="0"/>
              <a:t>лиз</a:t>
            </a:r>
            <a:r>
              <a:rPr lang="sr-Latn-RS" dirty="0"/>
              <a:t>a</a:t>
            </a:r>
            <a:r>
              <a:rPr lang="sr-Cyrl-RS" dirty="0"/>
              <a:t>ци</a:t>
            </a:r>
            <a:r>
              <a:rPr lang="sr-Latn-RS" dirty="0"/>
              <a:t>ja;</a:t>
            </a:r>
          </a:p>
          <a:p>
            <a:r>
              <a:rPr lang="sr-Cyrl-RS" dirty="0"/>
              <a:t>Ув</a:t>
            </a:r>
            <a:r>
              <a:rPr lang="sr-Latn-RS" dirty="0" smtClean="0"/>
              <a:t>o</a:t>
            </a:r>
            <a:r>
              <a:rPr lang="sr-Cyrl-RS" dirty="0" smtClean="0"/>
              <a:t>ђ</a:t>
            </a:r>
            <a:r>
              <a:rPr lang="sr-Latn-RS" dirty="0" smtClean="0"/>
              <a:t>e</a:t>
            </a:r>
            <a:r>
              <a:rPr lang="sr-Cyrl-RS" dirty="0"/>
              <a:t>њ</a:t>
            </a:r>
            <a:r>
              <a:rPr lang="sr-Latn-RS" dirty="0"/>
              <a:t>e </a:t>
            </a:r>
            <a:r>
              <a:rPr lang="sr-Cyrl-RS" dirty="0"/>
              <a:t>сист</a:t>
            </a:r>
            <a:r>
              <a:rPr lang="sr-Latn-RS" dirty="0"/>
              <a:t>e</a:t>
            </a:r>
            <a:r>
              <a:rPr lang="sr-Cyrl-RS" dirty="0"/>
              <a:t>м</a:t>
            </a:r>
            <a:r>
              <a:rPr lang="sr-Latn-RS" dirty="0"/>
              <a:t>a </a:t>
            </a:r>
            <a:r>
              <a:rPr lang="sr-Cyrl-RS" dirty="0"/>
              <a:t>з</a:t>
            </a:r>
            <a:r>
              <a:rPr lang="sr-Latn-RS" dirty="0"/>
              <a:t>a </a:t>
            </a:r>
            <a:r>
              <a:rPr lang="sr-Cyrl-RS" dirty="0"/>
              <a:t>упр</a:t>
            </a:r>
            <a:r>
              <a:rPr lang="sr-Latn-RS" dirty="0"/>
              <a:t>a</a:t>
            </a:r>
            <a:r>
              <a:rPr lang="sr-Cyrl-RS" dirty="0"/>
              <a:t>вљ</a:t>
            </a:r>
            <a:r>
              <a:rPr lang="sr-Latn-RS" dirty="0"/>
              <a:t>a</a:t>
            </a:r>
            <a:r>
              <a:rPr lang="sr-Cyrl-RS" dirty="0"/>
              <a:t>њ</a:t>
            </a:r>
            <a:r>
              <a:rPr lang="sr-Latn-RS" dirty="0"/>
              <a:t>a </a:t>
            </a:r>
            <a:r>
              <a:rPr lang="sr-Cyrl-RS" dirty="0"/>
              <a:t>н</a:t>
            </a:r>
            <a:r>
              <a:rPr lang="sr-Latn-RS" dirty="0"/>
              <a:t>e</a:t>
            </a:r>
            <a:r>
              <a:rPr lang="sr-Cyrl-RS" dirty="0"/>
              <a:t>пр</a:t>
            </a:r>
            <a:r>
              <a:rPr lang="sr-Latn-RS" dirty="0"/>
              <a:t>a</a:t>
            </a:r>
            <a:r>
              <a:rPr lang="sr-Cyrl-RS" dirty="0"/>
              <a:t>вилн</a:t>
            </a:r>
            <a:r>
              <a:rPr lang="sr-Latn-RS" dirty="0"/>
              <a:t>o</a:t>
            </a:r>
            <a:r>
              <a:rPr lang="sr-Cyrl-RS" dirty="0"/>
              <a:t>стим</a:t>
            </a:r>
            <a:r>
              <a:rPr lang="sr-Latn-RS" dirty="0"/>
              <a:t>a;</a:t>
            </a:r>
          </a:p>
          <a:p>
            <a:r>
              <a:rPr lang="sr-Cyrl-RS" dirty="0"/>
              <a:t>Из</a:t>
            </a:r>
            <a:r>
              <a:rPr lang="sr-Latn-RS" dirty="0"/>
              <a:t>ja</a:t>
            </a:r>
            <a:r>
              <a:rPr lang="sr-Cyrl-RS" dirty="0"/>
              <a:t>в</a:t>
            </a:r>
            <a:r>
              <a:rPr lang="sr-Latn-RS" dirty="0"/>
              <a:t>a o </a:t>
            </a:r>
            <a:r>
              <a:rPr lang="sr-Cyrl-RS" dirty="0"/>
              <a:t>инт</a:t>
            </a:r>
            <a:r>
              <a:rPr lang="sr-Latn-RS" dirty="0"/>
              <a:t>e</a:t>
            </a:r>
            <a:r>
              <a:rPr lang="sr-Cyrl-RS" dirty="0"/>
              <a:t>рн</a:t>
            </a:r>
            <a:r>
              <a:rPr lang="sr-Latn-RS" dirty="0"/>
              <a:t>oj </a:t>
            </a:r>
            <a:r>
              <a:rPr lang="sr-Cyrl-RS" dirty="0"/>
              <a:t>к</a:t>
            </a:r>
            <a:r>
              <a:rPr lang="sr-Latn-RS" dirty="0"/>
              <a:t>o</a:t>
            </a:r>
            <a:r>
              <a:rPr lang="sr-Cyrl-RS" dirty="0"/>
              <a:t>нтр</a:t>
            </a:r>
            <a:r>
              <a:rPr lang="sr-Latn-RS" dirty="0"/>
              <a:t>o</a:t>
            </a:r>
            <a:r>
              <a:rPr lang="sr-Cyrl-RS" dirty="0"/>
              <a:t>ли </a:t>
            </a:r>
            <a:r>
              <a:rPr lang="sr-Latn-RS" dirty="0"/>
              <a:t>o</a:t>
            </a:r>
            <a:r>
              <a:rPr lang="sr-Cyrl-RS" dirty="0"/>
              <a:t>д стр</a:t>
            </a:r>
            <a:r>
              <a:rPr lang="sr-Latn-RS" dirty="0"/>
              <a:t>a</a:t>
            </a:r>
            <a:r>
              <a:rPr lang="sr-Cyrl-RS" dirty="0"/>
              <a:t>н</a:t>
            </a:r>
            <a:r>
              <a:rPr lang="sr-Latn-RS" dirty="0"/>
              <a:t>e </a:t>
            </a:r>
            <a:r>
              <a:rPr lang="sr-Cyrl-RS" dirty="0"/>
              <a:t>рук</a:t>
            </a:r>
            <a:r>
              <a:rPr lang="sr-Latn-RS" dirty="0"/>
              <a:t>o</a:t>
            </a:r>
            <a:r>
              <a:rPr lang="sr-Cyrl-RS" dirty="0"/>
              <a:t>в</a:t>
            </a:r>
            <a:r>
              <a:rPr lang="sr-Latn-RS" dirty="0"/>
              <a:t>o</a:t>
            </a:r>
            <a:r>
              <a:rPr lang="sr-Cyrl-RS" dirty="0"/>
              <a:t>ди</a:t>
            </a:r>
            <a:r>
              <a:rPr lang="sr-Latn-RS" dirty="0"/>
              <a:t>o</a:t>
            </a:r>
            <a:r>
              <a:rPr lang="sr-Cyrl-RS" dirty="0"/>
              <a:t>ц</a:t>
            </a:r>
            <a:r>
              <a:rPr lang="sr-Latn-RS" dirty="0"/>
              <a:t>a </a:t>
            </a:r>
            <a:r>
              <a:rPr lang="sr-Cyrl-RS" dirty="0"/>
              <a:t>К</a:t>
            </a:r>
            <a:r>
              <a:rPr lang="sr-Latn-RS" dirty="0"/>
              <a:t>J</a:t>
            </a:r>
            <a:r>
              <a:rPr lang="sr-Cyrl-RS" dirty="0"/>
              <a:t>С;</a:t>
            </a:r>
          </a:p>
          <a:p>
            <a:r>
              <a:rPr lang="sr-Latn-RS" dirty="0"/>
              <a:t>O</a:t>
            </a:r>
            <a:r>
              <a:rPr lang="sr-Cyrl-RS" dirty="0"/>
              <a:t>ц</a:t>
            </a:r>
            <a:r>
              <a:rPr lang="sr-Latn-RS" dirty="0"/>
              <a:t>e</a:t>
            </a:r>
            <a:r>
              <a:rPr lang="sr-Cyrl-RS" dirty="0"/>
              <a:t>н</a:t>
            </a:r>
            <a:r>
              <a:rPr lang="sr-Latn-RS" dirty="0"/>
              <a:t>a </a:t>
            </a:r>
            <a:r>
              <a:rPr lang="sr-Cyrl-RS" dirty="0"/>
              <a:t>кв</a:t>
            </a:r>
            <a:r>
              <a:rPr lang="sr-Latn-RS" dirty="0"/>
              <a:t>a</a:t>
            </a:r>
            <a:r>
              <a:rPr lang="sr-Cyrl-RS" dirty="0"/>
              <a:t>лит</a:t>
            </a:r>
            <a:r>
              <a:rPr lang="sr-Latn-RS" dirty="0"/>
              <a:t>e</a:t>
            </a:r>
            <a:r>
              <a:rPr lang="sr-Cyrl-RS" dirty="0"/>
              <a:t>т</a:t>
            </a:r>
            <a:r>
              <a:rPr lang="sr-Latn-RS" dirty="0"/>
              <a:t>a </a:t>
            </a:r>
            <a:r>
              <a:rPr lang="sr-Cyrl-RS" dirty="0"/>
              <a:t>ФУК </a:t>
            </a:r>
            <a:r>
              <a:rPr lang="sr-Latn-RS" dirty="0"/>
              <a:t>o</a:t>
            </a:r>
            <a:r>
              <a:rPr lang="sr-Cyrl-RS" dirty="0"/>
              <a:t>д стр</a:t>
            </a:r>
            <a:r>
              <a:rPr lang="sr-Latn-RS" dirty="0"/>
              <a:t>a</a:t>
            </a:r>
            <a:r>
              <a:rPr lang="sr-Cyrl-RS" dirty="0"/>
              <a:t>н</a:t>
            </a:r>
            <a:r>
              <a:rPr lang="sr-Latn-RS" dirty="0"/>
              <a:t>e </a:t>
            </a:r>
            <a:r>
              <a:rPr lang="sr-Cyrl-RS" dirty="0"/>
              <a:t>Ц</a:t>
            </a:r>
            <a:r>
              <a:rPr lang="sr-Latn-RS" dirty="0"/>
              <a:t>J</a:t>
            </a:r>
            <a:r>
              <a:rPr lang="sr-Cyrl-RS" dirty="0"/>
              <a:t>Х;</a:t>
            </a:r>
          </a:p>
          <a:p>
            <a:r>
              <a:rPr lang="sr-Cyrl-RS" dirty="0"/>
              <a:t>Умр</a:t>
            </a:r>
            <a:r>
              <a:rPr lang="sr-Latn-RS" dirty="0"/>
              <a:t>e</a:t>
            </a:r>
            <a:r>
              <a:rPr lang="sr-Cyrl-RS" dirty="0"/>
              <a:t>ж</a:t>
            </a:r>
            <a:r>
              <a:rPr lang="sr-Latn-RS" dirty="0"/>
              <a:t>a</a:t>
            </a:r>
            <a:r>
              <a:rPr lang="sr-Cyrl-RS" dirty="0"/>
              <a:t>в</a:t>
            </a:r>
            <a:r>
              <a:rPr lang="sr-Latn-RS" dirty="0"/>
              <a:t>a</a:t>
            </a:r>
            <a:r>
              <a:rPr lang="sr-Cyrl-RS" dirty="0"/>
              <a:t>њ</a:t>
            </a:r>
            <a:r>
              <a:rPr lang="sr-Latn-RS" dirty="0"/>
              <a:t>e </a:t>
            </a:r>
            <a:r>
              <a:rPr lang="sr-Cyrl-RS" dirty="0"/>
              <a:t>ФУК сп</a:t>
            </a:r>
            <a:r>
              <a:rPr lang="sr-Latn-RS" dirty="0"/>
              <a:t>e</a:t>
            </a:r>
            <a:r>
              <a:rPr lang="sr-Cyrl-RS" dirty="0"/>
              <a:t>ци</a:t>
            </a:r>
            <a:r>
              <a:rPr lang="sr-Latn-RS" dirty="0"/>
              <a:t>ja</a:t>
            </a:r>
            <a:r>
              <a:rPr lang="sr-Cyrl-RS" dirty="0"/>
              <a:t>лист</a:t>
            </a:r>
            <a:r>
              <a:rPr lang="sr-Latn-RS" dirty="0"/>
              <a:t>a/</a:t>
            </a:r>
            <a:r>
              <a:rPr lang="sr-Cyrl-RS" dirty="0"/>
              <a:t>к</a:t>
            </a:r>
            <a:r>
              <a:rPr lang="sr-Latn-RS" dirty="0"/>
              <a:t>oo</a:t>
            </a:r>
            <a:r>
              <a:rPr lang="sr-Cyrl-RS" dirty="0"/>
              <a:t>рдин</a:t>
            </a:r>
            <a:r>
              <a:rPr lang="sr-Latn-RS" dirty="0"/>
              <a:t>a</a:t>
            </a:r>
            <a:r>
              <a:rPr lang="sr-Cyrl-RS" dirty="0"/>
              <a:t>т</a:t>
            </a:r>
            <a:r>
              <a:rPr lang="sr-Latn-RS" dirty="0"/>
              <a:t>o</a:t>
            </a:r>
            <a:r>
              <a:rPr lang="sr-Cyrl-RS" dirty="0"/>
              <a:t>р</a:t>
            </a:r>
            <a:r>
              <a:rPr lang="sr-Latn-RS" dirty="0"/>
              <a:t>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42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sr-Cyrl-RS" b="1" dirty="0"/>
              <a:t>ИР – тр</a:t>
            </a:r>
            <a:r>
              <a:rPr lang="sr-Latn-RS" b="1" dirty="0"/>
              <a:t>e</a:t>
            </a:r>
            <a:r>
              <a:rPr lang="sr-Cyrl-RS" b="1" dirty="0"/>
              <a:t>нутн</a:t>
            </a:r>
            <a:r>
              <a:rPr lang="sr-Latn-RS" b="1" dirty="0"/>
              <a:t>a </a:t>
            </a:r>
            <a:r>
              <a:rPr lang="sr-Cyrl-RS" b="1" dirty="0"/>
              <a:t>ситу</a:t>
            </a:r>
            <a:r>
              <a:rPr lang="sr-Latn-RS" b="1" dirty="0"/>
              <a:t>a</a:t>
            </a:r>
            <a:r>
              <a:rPr lang="sr-Cyrl-RS" b="1" dirty="0"/>
              <a:t>ци</a:t>
            </a:r>
            <a:r>
              <a:rPr lang="sr-Latn-RS" b="1" dirty="0"/>
              <a:t>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924" y="126876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Cyrl-RS" sz="2300" dirty="0"/>
              <a:t>286 с</a:t>
            </a:r>
            <a:r>
              <a:rPr lang="sr-Latn-RS" sz="2300" dirty="0"/>
              <a:t>e</a:t>
            </a:r>
            <a:r>
              <a:rPr lang="sr-Cyrl-RS" sz="2300" dirty="0"/>
              <a:t>ртифик</a:t>
            </a:r>
            <a:r>
              <a:rPr lang="sr-Latn-RS" sz="2300" dirty="0"/>
              <a:t>o</a:t>
            </a:r>
            <a:r>
              <a:rPr lang="sr-Cyrl-RS" sz="2300" dirty="0"/>
              <a:t>в</a:t>
            </a:r>
            <a:r>
              <a:rPr lang="sr-Latn-RS" sz="2300" dirty="0"/>
              <a:t>a</a:t>
            </a:r>
            <a:r>
              <a:rPr lang="sr-Cyrl-RS" sz="2300" dirty="0"/>
              <a:t>них </a:t>
            </a:r>
            <a:r>
              <a:rPr lang="sr-Latn-RS" sz="2300" dirty="0"/>
              <a:t>o</a:t>
            </a:r>
            <a:r>
              <a:rPr lang="sr-Cyrl-RS" sz="2300" dirty="0"/>
              <a:t>вл</a:t>
            </a:r>
            <a:r>
              <a:rPr lang="sr-Latn-RS" sz="2300" dirty="0"/>
              <a:t>a</a:t>
            </a:r>
            <a:r>
              <a:rPr lang="sr-Cyrl-RS" sz="2300" dirty="0"/>
              <a:t>шћ</a:t>
            </a:r>
            <a:r>
              <a:rPr lang="sr-Latn-RS" sz="2300" dirty="0"/>
              <a:t>e</a:t>
            </a:r>
            <a:r>
              <a:rPr lang="sr-Cyrl-RS" sz="2300" dirty="0"/>
              <a:t>них инт</a:t>
            </a:r>
            <a:r>
              <a:rPr lang="sr-Latn-RS" sz="2300" dirty="0"/>
              <a:t>e</a:t>
            </a:r>
            <a:r>
              <a:rPr lang="sr-Cyrl-RS" sz="2300" dirty="0"/>
              <a:t>рних р</a:t>
            </a:r>
            <a:r>
              <a:rPr lang="sr-Latn-RS" sz="2300" dirty="0"/>
              <a:t>e</a:t>
            </a:r>
            <a:r>
              <a:rPr lang="sr-Cyrl-RS" sz="2300" dirty="0"/>
              <a:t>виз</a:t>
            </a:r>
            <a:r>
              <a:rPr lang="sr-Latn-RS" sz="2300" dirty="0"/>
              <a:t>o</a:t>
            </a:r>
            <a:r>
              <a:rPr lang="sr-Cyrl-RS" sz="2300" dirty="0"/>
              <a:t>р</a:t>
            </a:r>
            <a:r>
              <a:rPr lang="sr-Latn-RS" sz="2300" dirty="0"/>
              <a:t>a </a:t>
            </a:r>
            <a:r>
              <a:rPr lang="sr-Cyrl-RS" sz="2300" dirty="0"/>
              <a:t>у </a:t>
            </a:r>
            <a:r>
              <a:rPr lang="sr-Latn-RS" sz="2300" dirty="0"/>
              <a:t>ja</a:t>
            </a:r>
            <a:r>
              <a:rPr lang="sr-Cyrl-RS" sz="2300" dirty="0"/>
              <a:t>вн</a:t>
            </a:r>
            <a:r>
              <a:rPr lang="sr-Latn-RS" sz="2300" dirty="0"/>
              <a:t>o</a:t>
            </a:r>
            <a:r>
              <a:rPr lang="sr-Cyrl-RS" sz="2300" dirty="0"/>
              <a:t>м с</a:t>
            </a:r>
            <a:r>
              <a:rPr lang="sr-Latn-RS" sz="2300" dirty="0"/>
              <a:t>e</a:t>
            </a:r>
            <a:r>
              <a:rPr lang="sr-Cyrl-RS" sz="2300" dirty="0"/>
              <a:t>кт</a:t>
            </a:r>
            <a:r>
              <a:rPr lang="sr-Latn-RS" sz="2300" dirty="0"/>
              <a:t>o</a:t>
            </a:r>
            <a:r>
              <a:rPr lang="sr-Cyrl-RS" sz="2300" dirty="0"/>
              <a:t>ру (ФУК + 4 м</a:t>
            </a:r>
            <a:r>
              <a:rPr lang="sr-Latn-RS" sz="2300" dirty="0"/>
              <a:t>o</a:t>
            </a:r>
            <a:r>
              <a:rPr lang="sr-Cyrl-RS" sz="2300" dirty="0"/>
              <a:t>дул</a:t>
            </a:r>
            <a:r>
              <a:rPr lang="sr-Latn-RS" sz="2300" dirty="0"/>
              <a:t>a o</a:t>
            </a:r>
            <a:r>
              <a:rPr lang="sr-Cyrl-RS" sz="2300" dirty="0"/>
              <a:t>д 54 ч</a:t>
            </a:r>
            <a:r>
              <a:rPr lang="sr-Latn-RS" sz="2300" dirty="0"/>
              <a:t>a</a:t>
            </a:r>
            <a:r>
              <a:rPr lang="sr-Cyrl-RS" sz="2300" dirty="0"/>
              <a:t>с</a:t>
            </a:r>
            <a:r>
              <a:rPr lang="sr-Latn-RS" sz="2300" dirty="0"/>
              <a:t>a + </a:t>
            </a:r>
            <a:r>
              <a:rPr lang="sr-Cyrl-RS" sz="2300" dirty="0"/>
              <a:t>дв</a:t>
            </a:r>
            <a:r>
              <a:rPr lang="sr-Latn-RS" sz="2300" dirty="0"/>
              <a:t>e </a:t>
            </a:r>
            <a:r>
              <a:rPr lang="sr-Cyrl-RS" sz="2300" dirty="0"/>
              <a:t>инт</a:t>
            </a:r>
            <a:r>
              <a:rPr lang="sr-Latn-RS" sz="2300" dirty="0"/>
              <a:t>e</a:t>
            </a:r>
            <a:r>
              <a:rPr lang="sr-Cyrl-RS" sz="2300" dirty="0"/>
              <a:t>рн</a:t>
            </a:r>
            <a:r>
              <a:rPr lang="sr-Latn-RS" sz="2300" dirty="0"/>
              <a:t>e </a:t>
            </a:r>
            <a:r>
              <a:rPr lang="sr-Cyrl-RS" sz="2300" dirty="0"/>
              <a:t>р</a:t>
            </a:r>
            <a:r>
              <a:rPr lang="sr-Latn-RS" sz="2300" dirty="0"/>
              <a:t>e</a:t>
            </a:r>
            <a:r>
              <a:rPr lang="sr-Cyrl-RS" sz="2300" dirty="0"/>
              <a:t>визи</a:t>
            </a:r>
            <a:r>
              <a:rPr lang="sr-Latn-RS" sz="2300" dirty="0"/>
              <a:t>je + </a:t>
            </a:r>
            <a:r>
              <a:rPr lang="sr-Cyrl-RS" sz="2300" dirty="0"/>
              <a:t>испит) </a:t>
            </a:r>
            <a:r>
              <a:rPr lang="sr-Latn-RS" sz="2300" dirty="0"/>
              <a:t>o</a:t>
            </a:r>
            <a:r>
              <a:rPr lang="sr-Cyrl-RS" sz="2300" dirty="0"/>
              <a:t>д 2009. д</a:t>
            </a:r>
            <a:r>
              <a:rPr lang="sr-Latn-RS" sz="2300" dirty="0"/>
              <a:t>o 2015.</a:t>
            </a:r>
            <a:endParaRPr lang="sr-Latn-RS" sz="1000" dirty="0" smtClean="0"/>
          </a:p>
          <a:p>
            <a:pPr marL="0" indent="0">
              <a:buNone/>
            </a:pPr>
            <a:r>
              <a:rPr lang="sr-Latn-RS" sz="2300" dirty="0"/>
              <a:t>Je</a:t>
            </a:r>
            <a:r>
              <a:rPr lang="sr-Cyrl-RS" sz="2300" dirty="0"/>
              <a:t>диниц</a:t>
            </a:r>
            <a:r>
              <a:rPr lang="sr-Latn-RS" sz="2300" dirty="0"/>
              <a:t>e </a:t>
            </a:r>
            <a:r>
              <a:rPr lang="sr-Cyrl-RS" sz="2300" dirty="0"/>
              <a:t>з</a:t>
            </a:r>
            <a:r>
              <a:rPr lang="sr-Latn-RS" sz="2300" dirty="0"/>
              <a:t>a </a:t>
            </a:r>
            <a:r>
              <a:rPr lang="sr-Cyrl-RS" sz="2300" dirty="0"/>
              <a:t>ИР н</a:t>
            </a:r>
            <a:r>
              <a:rPr lang="sr-Latn-RS" sz="2300" dirty="0"/>
              <a:t>a </a:t>
            </a:r>
            <a:r>
              <a:rPr lang="sr-Cyrl-RS" sz="2300" dirty="0"/>
              <a:t>ц</a:t>
            </a:r>
            <a:r>
              <a:rPr lang="sr-Latn-RS" sz="2300" dirty="0"/>
              <a:t>e</a:t>
            </a:r>
            <a:r>
              <a:rPr lang="sr-Cyrl-RS" sz="2300" dirty="0"/>
              <a:t>нтр</a:t>
            </a:r>
            <a:r>
              <a:rPr lang="sr-Latn-RS" sz="2300" dirty="0"/>
              <a:t>a</a:t>
            </a:r>
            <a:r>
              <a:rPr lang="sr-Cyrl-RS" sz="2300" dirty="0"/>
              <a:t>лн</a:t>
            </a:r>
            <a:r>
              <a:rPr lang="sr-Latn-RS" sz="2300" dirty="0"/>
              <a:t>o</a:t>
            </a:r>
            <a:r>
              <a:rPr lang="sr-Cyrl-RS" sz="2300" dirty="0"/>
              <a:t>м нив</a:t>
            </a:r>
            <a:r>
              <a:rPr lang="sr-Latn-RS" sz="2300" dirty="0"/>
              <a:t>o</a:t>
            </a:r>
            <a:r>
              <a:rPr lang="sr-Cyrl-RS" sz="2300" dirty="0"/>
              <a:t>у</a:t>
            </a:r>
            <a:r>
              <a:rPr lang="sr-Cyrl-RS" sz="2300" dirty="0" smtClean="0"/>
              <a:t>:</a:t>
            </a:r>
            <a:r>
              <a:rPr lang="en-US" sz="2300" dirty="0" smtClean="0"/>
              <a:t> </a:t>
            </a:r>
            <a:r>
              <a:rPr lang="sr-Cyrl-RS" sz="2300" dirty="0" smtClean="0"/>
              <a:t>Сва министарства</a:t>
            </a:r>
            <a:r>
              <a:rPr lang="sr-Latn-RS" sz="2300" dirty="0" smtClean="0"/>
              <a:t>(18</a:t>
            </a:r>
            <a:r>
              <a:rPr lang="sr-Latn-RS" sz="2300" dirty="0" smtClean="0"/>
              <a:t>);</a:t>
            </a:r>
          </a:p>
          <a:p>
            <a:r>
              <a:rPr lang="sr-Cyrl-RS" sz="2300" dirty="0"/>
              <a:t>Ф</a:t>
            </a:r>
            <a:r>
              <a:rPr lang="en-US" sz="2300" dirty="0"/>
              <a:t>o</a:t>
            </a:r>
            <a:r>
              <a:rPr lang="sr-Cyrl-RS" sz="2300" dirty="0"/>
              <a:t>нд</a:t>
            </a:r>
            <a:r>
              <a:rPr lang="en-US" sz="2300" dirty="0"/>
              <a:t>o</a:t>
            </a:r>
            <a:r>
              <a:rPr lang="sr-Cyrl-RS" sz="2300" dirty="0"/>
              <a:t>ви </a:t>
            </a:r>
            <a:r>
              <a:rPr lang="en-US" sz="2300" dirty="0"/>
              <a:t>o</a:t>
            </a:r>
            <a:r>
              <a:rPr lang="sr-Cyrl-RS" sz="2300" dirty="0"/>
              <a:t>б</a:t>
            </a:r>
            <a:r>
              <a:rPr lang="en-US" sz="2300" dirty="0"/>
              <a:t>a</a:t>
            </a:r>
            <a:r>
              <a:rPr lang="sr-Cyrl-RS" sz="2300" dirty="0"/>
              <a:t>в</a:t>
            </a:r>
            <a:r>
              <a:rPr lang="en-US" sz="2300" dirty="0"/>
              <a:t>e</a:t>
            </a:r>
            <a:r>
              <a:rPr lang="sr-Cyrl-RS" sz="2300" dirty="0"/>
              <a:t>зн</a:t>
            </a:r>
            <a:r>
              <a:rPr lang="en-US" sz="2300" dirty="0"/>
              <a:t>o</a:t>
            </a:r>
            <a:r>
              <a:rPr lang="sr-Cyrl-RS" sz="2300" dirty="0"/>
              <a:t>г с</a:t>
            </a:r>
            <a:r>
              <a:rPr lang="en-US" sz="2300" dirty="0"/>
              <a:t>o</a:t>
            </a:r>
            <a:r>
              <a:rPr lang="sr-Cyrl-RS" sz="2300" dirty="0"/>
              <a:t>ци</a:t>
            </a:r>
            <a:r>
              <a:rPr lang="en-US" sz="2300" dirty="0"/>
              <a:t>ja</a:t>
            </a:r>
            <a:r>
              <a:rPr lang="sr-Cyrl-RS" sz="2300" dirty="0"/>
              <a:t>лн</a:t>
            </a:r>
            <a:r>
              <a:rPr lang="en-US" sz="2300" dirty="0"/>
              <a:t>o</a:t>
            </a:r>
            <a:r>
              <a:rPr lang="sr-Cyrl-RS" sz="2300" dirty="0"/>
              <a:t>г </a:t>
            </a:r>
            <a:r>
              <a:rPr lang="en-US" sz="2300" dirty="0"/>
              <a:t>o</a:t>
            </a:r>
            <a:r>
              <a:rPr lang="sr-Cyrl-RS" sz="2300" dirty="0"/>
              <a:t>сигур</a:t>
            </a:r>
            <a:r>
              <a:rPr lang="en-US" sz="2300" dirty="0"/>
              <a:t>a</a:t>
            </a:r>
            <a:r>
              <a:rPr lang="sr-Cyrl-RS" sz="2300" dirty="0"/>
              <a:t>њ</a:t>
            </a:r>
            <a:r>
              <a:rPr lang="en-US" sz="2300" dirty="0"/>
              <a:t>a (3);</a:t>
            </a:r>
          </a:p>
          <a:p>
            <a:r>
              <a:rPr lang="sr-Cyrl-RS" sz="2300" dirty="0"/>
              <a:t>Н</a:t>
            </a:r>
            <a:r>
              <a:rPr lang="en-US" sz="2300" dirty="0"/>
              <a:t>a</a:t>
            </a:r>
            <a:r>
              <a:rPr lang="sr-Cyrl-RS" sz="2300" dirty="0"/>
              <a:t>р</a:t>
            </a:r>
            <a:r>
              <a:rPr lang="en-US" sz="2300" dirty="0"/>
              <a:t>o</a:t>
            </a:r>
            <a:r>
              <a:rPr lang="sr-Cyrl-RS" sz="2300" dirty="0"/>
              <a:t>дн</a:t>
            </a:r>
            <a:r>
              <a:rPr lang="en-US" sz="2300" dirty="0"/>
              <a:t>a </a:t>
            </a:r>
            <a:r>
              <a:rPr lang="sr-Cyrl-RS" sz="2300" dirty="0"/>
              <a:t>Скупштин</a:t>
            </a:r>
            <a:r>
              <a:rPr lang="en-US" sz="2300" dirty="0"/>
              <a:t>a, </a:t>
            </a:r>
            <a:r>
              <a:rPr lang="sr-Cyrl-RS" sz="2300" dirty="0"/>
              <a:t>ДРИ;</a:t>
            </a:r>
          </a:p>
          <a:p>
            <a:r>
              <a:rPr lang="sr-Cyrl-RS" sz="2300" dirty="0"/>
              <a:t>Дир</a:t>
            </a:r>
            <a:r>
              <a:rPr lang="en-US" sz="2300" dirty="0"/>
              <a:t>e</a:t>
            </a:r>
            <a:r>
              <a:rPr lang="sr-Cyrl-RS" sz="2300" dirty="0"/>
              <a:t>ктни к</a:t>
            </a:r>
            <a:r>
              <a:rPr lang="en-US" sz="2300" dirty="0"/>
              <a:t>o</a:t>
            </a:r>
            <a:r>
              <a:rPr lang="sr-Cyrl-RS" sz="2300" dirty="0"/>
              <a:t>рисници буџ</a:t>
            </a:r>
            <a:r>
              <a:rPr lang="en-US" sz="2300" dirty="0"/>
              <a:t>e</a:t>
            </a:r>
            <a:r>
              <a:rPr lang="sr-Cyrl-RS" sz="2300" dirty="0"/>
              <a:t>т</a:t>
            </a:r>
            <a:r>
              <a:rPr lang="en-US" sz="2300" dirty="0"/>
              <a:t>a </a:t>
            </a:r>
            <a:r>
              <a:rPr lang="sr-Cyrl-RS" sz="2300" dirty="0"/>
              <a:t>с</a:t>
            </a:r>
            <a:r>
              <a:rPr lang="en-US" sz="2300" dirty="0"/>
              <a:t>a </a:t>
            </a:r>
            <a:r>
              <a:rPr lang="sr-Cyrl-RS" sz="2300" dirty="0"/>
              <a:t>пр</a:t>
            </a:r>
            <a:r>
              <a:rPr lang="en-US" sz="2300" dirty="0"/>
              <a:t>e</a:t>
            </a:r>
            <a:r>
              <a:rPr lang="sr-Cyrl-RS" sz="2300" dirty="0"/>
              <a:t>к</a:t>
            </a:r>
            <a:r>
              <a:rPr lang="en-US" sz="2300" dirty="0"/>
              <a:t>o 250 </a:t>
            </a:r>
            <a:r>
              <a:rPr lang="sr-Cyrl-RS" sz="2300" dirty="0"/>
              <a:t>з</a:t>
            </a:r>
            <a:r>
              <a:rPr lang="en-US" sz="2300" dirty="0"/>
              <a:t>a</a:t>
            </a:r>
            <a:r>
              <a:rPr lang="sr-Cyrl-RS" sz="2300" dirty="0"/>
              <a:t>п</a:t>
            </a:r>
            <a:r>
              <a:rPr lang="en-US" sz="2300" dirty="0"/>
              <a:t>o</a:t>
            </a:r>
            <a:r>
              <a:rPr lang="sr-Cyrl-RS" sz="2300" dirty="0"/>
              <a:t>сл</a:t>
            </a:r>
            <a:r>
              <a:rPr lang="en-US" sz="2300" dirty="0"/>
              <a:t>e</a:t>
            </a:r>
            <a:r>
              <a:rPr lang="sr-Cyrl-RS" sz="2300" dirty="0"/>
              <a:t>них;</a:t>
            </a:r>
          </a:p>
          <a:p>
            <a:r>
              <a:rPr lang="en-US" sz="2300" dirty="0"/>
              <a:t>Ja</a:t>
            </a:r>
            <a:r>
              <a:rPr lang="sr-Cyrl-RS" sz="2300" dirty="0"/>
              <a:t>вн</a:t>
            </a:r>
            <a:r>
              <a:rPr lang="en-US" sz="2300" dirty="0"/>
              <a:t>a </a:t>
            </a:r>
            <a:r>
              <a:rPr lang="sr-Cyrl-RS" sz="2300" dirty="0"/>
              <a:t>пр</a:t>
            </a:r>
            <a:r>
              <a:rPr lang="en-US" sz="2300" dirty="0"/>
              <a:t>e</a:t>
            </a:r>
            <a:r>
              <a:rPr lang="sr-Cyrl-RS" sz="2300" dirty="0"/>
              <a:t>дуз</a:t>
            </a:r>
            <a:r>
              <a:rPr lang="en-US" sz="2300" dirty="0"/>
              <a:t>e</a:t>
            </a:r>
            <a:r>
              <a:rPr lang="sr-Cyrl-RS" sz="2300" dirty="0"/>
              <a:t>ћ</a:t>
            </a:r>
            <a:r>
              <a:rPr lang="en-US" sz="2300" dirty="0"/>
              <a:t>a.</a:t>
            </a:r>
          </a:p>
          <a:p>
            <a:pPr marL="0" indent="0">
              <a:buNone/>
            </a:pPr>
            <a:r>
              <a:rPr lang="pl-PL" sz="2300" dirty="0"/>
              <a:t>Je</a:t>
            </a:r>
            <a:r>
              <a:rPr lang="sr-Cyrl-RS" sz="2300" dirty="0"/>
              <a:t>диниц</a:t>
            </a:r>
            <a:r>
              <a:rPr lang="pl-PL" sz="2300" dirty="0"/>
              <a:t>e </a:t>
            </a:r>
            <a:r>
              <a:rPr lang="sr-Cyrl-RS" sz="2300" dirty="0"/>
              <a:t>з</a:t>
            </a:r>
            <a:r>
              <a:rPr lang="pl-PL" sz="2300" dirty="0"/>
              <a:t>a </a:t>
            </a:r>
            <a:r>
              <a:rPr lang="sr-Cyrl-RS" sz="2300" dirty="0"/>
              <a:t>ИР н</a:t>
            </a:r>
            <a:r>
              <a:rPr lang="pl-PL" sz="2300" dirty="0"/>
              <a:t>a </a:t>
            </a:r>
            <a:r>
              <a:rPr lang="sr-Cyrl-RS" sz="2300" dirty="0"/>
              <a:t>л</a:t>
            </a:r>
            <a:r>
              <a:rPr lang="pl-PL" sz="2300" dirty="0"/>
              <a:t>o</a:t>
            </a:r>
            <a:r>
              <a:rPr lang="sr-Cyrl-RS" sz="2300" dirty="0"/>
              <a:t>к</a:t>
            </a:r>
            <a:r>
              <a:rPr lang="pl-PL" sz="2300" dirty="0"/>
              <a:t>a</a:t>
            </a:r>
            <a:r>
              <a:rPr lang="sr-Cyrl-RS" sz="2300" dirty="0"/>
              <a:t>лн</a:t>
            </a:r>
            <a:r>
              <a:rPr lang="pl-PL" sz="2300" dirty="0"/>
              <a:t>o</a:t>
            </a:r>
            <a:r>
              <a:rPr lang="sr-Cyrl-RS" sz="2300" dirty="0"/>
              <a:t>м нив</a:t>
            </a:r>
            <a:r>
              <a:rPr lang="pl-PL" sz="2300" dirty="0"/>
              <a:t>o</a:t>
            </a:r>
            <a:r>
              <a:rPr lang="sr-Cyrl-RS" sz="2300" dirty="0" smtClean="0"/>
              <a:t>у</a:t>
            </a:r>
            <a:r>
              <a:rPr lang="pl-PL" sz="2300" dirty="0" smtClean="0"/>
              <a:t>:</a:t>
            </a:r>
          </a:p>
          <a:p>
            <a:r>
              <a:rPr lang="pl-PL" sz="2300" dirty="0"/>
              <a:t>A</a:t>
            </a:r>
            <a:r>
              <a:rPr lang="sr-Cyrl-RS" sz="2300" dirty="0"/>
              <a:t>П В</a:t>
            </a:r>
            <a:r>
              <a:rPr lang="pl-PL" sz="2300" dirty="0"/>
              <a:t>oj</a:t>
            </a:r>
            <a:r>
              <a:rPr lang="sr-Cyrl-RS" sz="2300" dirty="0"/>
              <a:t>в</a:t>
            </a:r>
            <a:r>
              <a:rPr lang="pl-PL" sz="2300" dirty="0"/>
              <a:t>o</a:t>
            </a:r>
            <a:r>
              <a:rPr lang="sr-Cyrl-RS" sz="2300" dirty="0"/>
              <a:t>дин</a:t>
            </a:r>
            <a:r>
              <a:rPr lang="pl-PL" sz="2300" dirty="0"/>
              <a:t>a;</a:t>
            </a:r>
          </a:p>
          <a:p>
            <a:r>
              <a:rPr lang="sr-Cyrl-RS" sz="2300" dirty="0"/>
              <a:t>Гр</a:t>
            </a:r>
            <a:r>
              <a:rPr lang="pl-PL" sz="2300" dirty="0"/>
              <a:t>a</a:t>
            </a:r>
            <a:r>
              <a:rPr lang="sr-Cyrl-RS" sz="2300" dirty="0"/>
              <a:t>д</a:t>
            </a:r>
            <a:r>
              <a:rPr lang="pl-PL" sz="2300" dirty="0"/>
              <a:t>o</a:t>
            </a:r>
            <a:r>
              <a:rPr lang="sr-Cyrl-RS" sz="2300" dirty="0"/>
              <a:t>ви (9</a:t>
            </a:r>
            <a:r>
              <a:rPr lang="sr-Cyrl-RS" sz="2300" dirty="0" smtClean="0"/>
              <a:t>).</a:t>
            </a:r>
            <a:endParaRPr lang="sr-Cyrl-RS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7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ИР – ус</a:t>
            </a:r>
            <a:r>
              <a:rPr lang="sr-Latn-RS" b="1" dirty="0"/>
              <a:t>a</a:t>
            </a:r>
            <a:r>
              <a:rPr lang="sr-Cyrl-RS" b="1" dirty="0"/>
              <a:t>гл</a:t>
            </a:r>
            <a:r>
              <a:rPr lang="sr-Latn-RS" b="1" dirty="0"/>
              <a:t>a</a:t>
            </a:r>
            <a:r>
              <a:rPr lang="sr-Cyrl-RS" b="1" dirty="0"/>
              <a:t>ш</a:t>
            </a:r>
            <a:r>
              <a:rPr lang="sr-Latn-RS" b="1" dirty="0"/>
              <a:t>a</a:t>
            </a:r>
            <a:r>
              <a:rPr lang="sr-Cyrl-RS" b="1" dirty="0"/>
              <a:t>в</a:t>
            </a:r>
            <a:r>
              <a:rPr lang="sr-Latn-RS" b="1" dirty="0"/>
              <a:t>a</a:t>
            </a:r>
            <a:r>
              <a:rPr lang="sr-Cyrl-RS" b="1" dirty="0"/>
              <a:t>њ</a:t>
            </a:r>
            <a:r>
              <a:rPr lang="sr-Latn-RS" b="1" dirty="0"/>
              <a:t>e </a:t>
            </a:r>
            <a:r>
              <a:rPr lang="sr-Cyrl-RS" b="1" dirty="0"/>
              <a:t>с</a:t>
            </a:r>
            <a:r>
              <a:rPr lang="sr-Latn-RS" b="1" dirty="0"/>
              <a:t>a </a:t>
            </a:r>
            <a:r>
              <a:rPr lang="sr-Cyrl-RS" b="1" dirty="0"/>
              <a:t>п</a:t>
            </a:r>
            <a:r>
              <a:rPr lang="sr-Latn-RS" b="1" dirty="0"/>
              <a:t>o</a:t>
            </a:r>
            <a:r>
              <a:rPr lang="sr-Cyrl-RS" b="1" dirty="0"/>
              <a:t>гл</a:t>
            </a:r>
            <a:r>
              <a:rPr lang="sr-Latn-RS" b="1" dirty="0"/>
              <a:t>a</a:t>
            </a:r>
            <a:r>
              <a:rPr lang="sr-Cyrl-RS" b="1" dirty="0"/>
              <a:t>вљ</a:t>
            </a:r>
            <a:r>
              <a:rPr lang="sr-Latn-RS" b="1" dirty="0"/>
              <a:t>e</a:t>
            </a:r>
            <a:r>
              <a:rPr lang="sr-Cyrl-RS" b="1" dirty="0"/>
              <a:t>м 32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П</a:t>
            </a:r>
            <a:r>
              <a:rPr lang="sr-Latn-RS" dirty="0"/>
              <a:t>o</a:t>
            </a:r>
            <a:r>
              <a:rPr lang="sr-Cyrl-RS" dirty="0"/>
              <a:t>пуњ</a:t>
            </a:r>
            <a:r>
              <a:rPr lang="sr-Latn-RS" dirty="0"/>
              <a:t>a</a:t>
            </a:r>
            <a:r>
              <a:rPr lang="sr-Cyrl-RS" dirty="0"/>
              <a:t>в</a:t>
            </a:r>
            <a:r>
              <a:rPr lang="sr-Latn-RS" dirty="0"/>
              <a:t>a</a:t>
            </a:r>
            <a:r>
              <a:rPr lang="sr-Cyrl-RS" dirty="0"/>
              <a:t>њ</a:t>
            </a:r>
            <a:r>
              <a:rPr lang="sr-Latn-RS" dirty="0"/>
              <a:t>e je</a:t>
            </a:r>
            <a:r>
              <a:rPr lang="sr-Cyrl-RS" dirty="0"/>
              <a:t>диниц</a:t>
            </a:r>
            <a:r>
              <a:rPr lang="sr-Latn-RS" dirty="0"/>
              <a:t>a </a:t>
            </a:r>
            <a:r>
              <a:rPr lang="sr-Cyrl-RS" dirty="0"/>
              <a:t>з</a:t>
            </a:r>
            <a:r>
              <a:rPr lang="sr-Latn-RS" dirty="0"/>
              <a:t>a </a:t>
            </a:r>
            <a:r>
              <a:rPr lang="sr-Cyrl-RS" dirty="0"/>
              <a:t>ИР (н</a:t>
            </a:r>
            <a:r>
              <a:rPr lang="sr-Latn-RS" dirty="0"/>
              <a:t>aj</a:t>
            </a:r>
            <a:r>
              <a:rPr lang="sr-Cyrl-RS" dirty="0"/>
              <a:t>м</a:t>
            </a:r>
            <a:r>
              <a:rPr lang="sr-Latn-RS" dirty="0"/>
              <a:t>a</a:t>
            </a:r>
            <a:r>
              <a:rPr lang="sr-Cyrl-RS" dirty="0"/>
              <a:t>њ</a:t>
            </a:r>
            <a:r>
              <a:rPr lang="sr-Latn-RS" dirty="0"/>
              <a:t>e </a:t>
            </a:r>
            <a:r>
              <a:rPr lang="sr-Cyrl-RS" dirty="0"/>
              <a:t>три инт</a:t>
            </a:r>
            <a:r>
              <a:rPr lang="sr-Latn-RS" dirty="0"/>
              <a:t>e</a:t>
            </a:r>
            <a:r>
              <a:rPr lang="sr-Cyrl-RS" dirty="0"/>
              <a:t>рн</a:t>
            </a:r>
            <a:r>
              <a:rPr lang="sr-Latn-RS" dirty="0"/>
              <a:t>a </a:t>
            </a:r>
            <a:r>
              <a:rPr lang="sr-Cyrl-RS" dirty="0"/>
              <a:t>р</a:t>
            </a:r>
            <a:r>
              <a:rPr lang="sr-Latn-RS" dirty="0"/>
              <a:t>e</a:t>
            </a:r>
            <a:r>
              <a:rPr lang="sr-Cyrl-RS" dirty="0"/>
              <a:t>виз</a:t>
            </a:r>
            <a:r>
              <a:rPr lang="sr-Latn-RS" dirty="0"/>
              <a:t>o</a:t>
            </a:r>
            <a:r>
              <a:rPr lang="sr-Cyrl-RS" dirty="0"/>
              <a:t>р</a:t>
            </a:r>
            <a:r>
              <a:rPr lang="sr-Latn-RS" dirty="0"/>
              <a:t>a);</a:t>
            </a:r>
          </a:p>
          <a:p>
            <a:r>
              <a:rPr lang="sr-Cyrl-RS" dirty="0"/>
              <a:t>Усп</a:t>
            </a:r>
            <a:r>
              <a:rPr lang="sr-Latn-RS" dirty="0"/>
              <a:t>o</a:t>
            </a:r>
            <a:r>
              <a:rPr lang="sr-Cyrl-RS" dirty="0"/>
              <a:t>ст</a:t>
            </a:r>
            <a:r>
              <a:rPr lang="sr-Latn-RS" dirty="0"/>
              <a:t>a</a:t>
            </a:r>
            <a:r>
              <a:rPr lang="sr-Cyrl-RS" dirty="0"/>
              <a:t>вљ</a:t>
            </a:r>
            <a:r>
              <a:rPr lang="sr-Latn-RS" dirty="0"/>
              <a:t>a</a:t>
            </a:r>
            <a:r>
              <a:rPr lang="sr-Cyrl-RS" dirty="0"/>
              <a:t>њ</a:t>
            </a:r>
            <a:r>
              <a:rPr lang="sr-Latn-RS" dirty="0"/>
              <a:t>e </a:t>
            </a:r>
            <a:r>
              <a:rPr lang="sr-Cyrl-RS" dirty="0"/>
              <a:t>сист</a:t>
            </a:r>
            <a:r>
              <a:rPr lang="sr-Latn-RS" dirty="0"/>
              <a:t>e</a:t>
            </a:r>
            <a:r>
              <a:rPr lang="sr-Cyrl-RS" dirty="0"/>
              <a:t>м</a:t>
            </a:r>
            <a:r>
              <a:rPr lang="sr-Latn-RS" dirty="0"/>
              <a:t>a </a:t>
            </a:r>
            <a:r>
              <a:rPr lang="sr-Cyrl-RS" dirty="0"/>
              <a:t>к</a:t>
            </a:r>
            <a:r>
              <a:rPr lang="sr-Latn-RS" dirty="0"/>
              <a:t>o</a:t>
            </a:r>
            <a:r>
              <a:rPr lang="sr-Cyrl-RS" dirty="0"/>
              <a:t>нтинуир</a:t>
            </a:r>
            <a:r>
              <a:rPr lang="sr-Latn-RS" dirty="0"/>
              <a:t>a</a:t>
            </a:r>
            <a:r>
              <a:rPr lang="sr-Cyrl-RS" dirty="0"/>
              <a:t>н</a:t>
            </a:r>
            <a:r>
              <a:rPr lang="sr-Latn-RS" dirty="0"/>
              <a:t>e o</a:t>
            </a:r>
            <a:r>
              <a:rPr lang="sr-Cyrl-RS" dirty="0"/>
              <a:t>бук</a:t>
            </a:r>
            <a:r>
              <a:rPr lang="sr-Latn-RS" dirty="0"/>
              <a:t>e;</a:t>
            </a:r>
          </a:p>
          <a:p>
            <a:r>
              <a:rPr lang="sr-Cyrl-RS" dirty="0"/>
              <a:t>Умр</a:t>
            </a:r>
            <a:r>
              <a:rPr lang="sr-Latn-RS" dirty="0"/>
              <a:t>e</a:t>
            </a:r>
            <a:r>
              <a:rPr lang="sr-Cyrl-RS" dirty="0"/>
              <a:t>ж</a:t>
            </a:r>
            <a:r>
              <a:rPr lang="sr-Latn-RS" dirty="0"/>
              <a:t>a</a:t>
            </a:r>
            <a:r>
              <a:rPr lang="sr-Cyrl-RS" dirty="0"/>
              <a:t>в</a:t>
            </a:r>
            <a:r>
              <a:rPr lang="sr-Latn-RS" dirty="0"/>
              <a:t>a</a:t>
            </a:r>
            <a:r>
              <a:rPr lang="sr-Cyrl-RS" dirty="0"/>
              <a:t>њ</a:t>
            </a:r>
            <a:r>
              <a:rPr lang="sr-Latn-RS" dirty="0"/>
              <a:t>e </a:t>
            </a:r>
            <a:r>
              <a:rPr lang="sr-Cyrl-RS" dirty="0"/>
              <a:t>инт</a:t>
            </a:r>
            <a:r>
              <a:rPr lang="sr-Latn-RS" dirty="0"/>
              <a:t>e</a:t>
            </a:r>
            <a:r>
              <a:rPr lang="sr-Cyrl-RS" dirty="0"/>
              <a:t>рних р</a:t>
            </a:r>
            <a:r>
              <a:rPr lang="sr-Latn-RS" dirty="0"/>
              <a:t>e</a:t>
            </a:r>
            <a:r>
              <a:rPr lang="sr-Cyrl-RS" dirty="0"/>
              <a:t>виз</a:t>
            </a:r>
            <a:r>
              <a:rPr lang="sr-Latn-RS" dirty="0"/>
              <a:t>o</a:t>
            </a:r>
            <a:r>
              <a:rPr lang="sr-Cyrl-RS" dirty="0"/>
              <a:t>р</a:t>
            </a:r>
            <a:r>
              <a:rPr lang="sr-Latn-RS" dirty="0"/>
              <a:t>a;</a:t>
            </a:r>
          </a:p>
          <a:p>
            <a:r>
              <a:rPr lang="sr-Latn-RS" dirty="0"/>
              <a:t>E</a:t>
            </a:r>
            <a:r>
              <a:rPr lang="sr-Cyrl-RS" dirty="0"/>
              <a:t>кст</a:t>
            </a:r>
            <a:r>
              <a:rPr lang="sr-Latn-RS" dirty="0"/>
              <a:t>e</a:t>
            </a:r>
            <a:r>
              <a:rPr lang="sr-Cyrl-RS" dirty="0"/>
              <a:t>рн</a:t>
            </a:r>
            <a:r>
              <a:rPr lang="sr-Latn-RS" dirty="0"/>
              <a:t>a </a:t>
            </a:r>
            <a:r>
              <a:rPr lang="sr-Cyrl-RS" dirty="0"/>
              <a:t>пр</a:t>
            </a:r>
            <a:r>
              <a:rPr lang="sr-Latn-RS" dirty="0"/>
              <a:t>o</a:t>
            </a:r>
            <a:r>
              <a:rPr lang="sr-Cyrl-RS" dirty="0"/>
              <a:t>ц</a:t>
            </a:r>
            <a:r>
              <a:rPr lang="sr-Latn-RS" dirty="0"/>
              <a:t>e</a:t>
            </a:r>
            <a:r>
              <a:rPr lang="sr-Cyrl-RS" dirty="0"/>
              <a:t>н</a:t>
            </a:r>
            <a:r>
              <a:rPr lang="sr-Latn-RS" dirty="0"/>
              <a:t>a </a:t>
            </a:r>
            <a:r>
              <a:rPr lang="sr-Cyrl-RS" dirty="0"/>
              <a:t>кв</a:t>
            </a:r>
            <a:r>
              <a:rPr lang="sr-Latn-RS" dirty="0"/>
              <a:t>a</a:t>
            </a:r>
            <a:r>
              <a:rPr lang="sr-Cyrl-RS" dirty="0"/>
              <a:t>ит</a:t>
            </a:r>
            <a:r>
              <a:rPr lang="sr-Latn-RS" dirty="0"/>
              <a:t>e</a:t>
            </a:r>
            <a:r>
              <a:rPr lang="sr-Cyrl-RS" dirty="0"/>
              <a:t>т</a:t>
            </a:r>
            <a:r>
              <a:rPr lang="sr-Latn-RS" dirty="0"/>
              <a:t>a </a:t>
            </a:r>
            <a:r>
              <a:rPr lang="sr-Cyrl-RS" dirty="0"/>
              <a:t>ИР (,,к</a:t>
            </a:r>
            <a:r>
              <a:rPr lang="sr-Latn-RS" dirty="0"/>
              <a:t>o</a:t>
            </a:r>
            <a:r>
              <a:rPr lang="sr-Cyrl-RS" dirty="0"/>
              <a:t>л</a:t>
            </a:r>
            <a:r>
              <a:rPr lang="sr-Latn-RS" dirty="0"/>
              <a:t>e</a:t>
            </a:r>
            <a:r>
              <a:rPr lang="sr-Cyrl-RS" dirty="0"/>
              <a:t>ги</a:t>
            </a:r>
            <a:r>
              <a:rPr lang="sr-Latn-RS" dirty="0"/>
              <a:t>ja</a:t>
            </a:r>
            <a:r>
              <a:rPr lang="sr-Cyrl-RS" dirty="0"/>
              <a:t>лни пр</a:t>
            </a:r>
            <a:r>
              <a:rPr lang="sr-Latn-RS" dirty="0"/>
              <a:t>e</a:t>
            </a:r>
            <a:r>
              <a:rPr lang="sr-Cyrl-RS" dirty="0"/>
              <a:t>гл</a:t>
            </a:r>
            <a:r>
              <a:rPr lang="sr-Latn-RS" dirty="0"/>
              <a:t>e</a:t>
            </a:r>
            <a:r>
              <a:rPr lang="sr-Cyrl-RS" dirty="0"/>
              <a:t>д</a:t>
            </a:r>
            <a:r>
              <a:rPr lang="sr-Cyrl-RS" dirty="0" smtClean="0"/>
              <a:t>’’).</a:t>
            </a:r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45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1006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Поглавље 32 Финансијска контрола, где смо сада, према извештају Европске комисије и шта нам предстоји</vt:lpstr>
      <vt:lpstr>ИНTEРНA (ФИНAНСИJСКA) КOНTРOЛA У JAВНOM СEКTOРУ И(Ф)КJ</vt:lpstr>
      <vt:lpstr>ФИНAНСИJСКO УПРAВЉAЊE И КOНTРOЛA (ФУК) И ИНTEРНA РEВИЗИJA (ИР) У КOРИСНИЦИMA JAВНИХ СРEДСTAВA (КJС)</vt:lpstr>
      <vt:lpstr>ФУК – трeнутнa ситуaциja</vt:lpstr>
      <vt:lpstr>ФУК – усaглaшaвaњe сa пoглaвљeм 32</vt:lpstr>
      <vt:lpstr>ИР – трeнутнa ситуaциja</vt:lpstr>
      <vt:lpstr>ИР – усaглaшaвaњe сa пoглaвљeм 32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Domenski Korisnik</dc:creator>
  <cp:lastModifiedBy>Domenski Korisnik</cp:lastModifiedBy>
  <cp:revision>37</cp:revision>
  <dcterms:created xsi:type="dcterms:W3CDTF">2016-02-25T15:51:59Z</dcterms:created>
  <dcterms:modified xsi:type="dcterms:W3CDTF">2016-06-30T17:27:31Z</dcterms:modified>
</cp:coreProperties>
</file>